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441" r:id="rId2"/>
    <p:sldId id="508" r:id="rId3"/>
    <p:sldId id="507" r:id="rId4"/>
    <p:sldId id="418" r:id="rId5"/>
    <p:sldId id="419" r:id="rId6"/>
    <p:sldId id="420" r:id="rId7"/>
    <p:sldId id="263" r:id="rId8"/>
    <p:sldId id="423" r:id="rId9"/>
    <p:sldId id="424" r:id="rId10"/>
    <p:sldId id="328" r:id="rId11"/>
    <p:sldId id="426" r:id="rId12"/>
    <p:sldId id="429" r:id="rId13"/>
    <p:sldId id="510" r:id="rId14"/>
    <p:sldId id="511" r:id="rId15"/>
    <p:sldId id="512" r:id="rId16"/>
    <p:sldId id="516" r:id="rId17"/>
    <p:sldId id="514" r:id="rId18"/>
    <p:sldId id="515" r:id="rId19"/>
    <p:sldId id="517" r:id="rId20"/>
    <p:sldId id="278" r:id="rId21"/>
    <p:sldId id="43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21BE60-C461-4959-861C-640A7CE5CC8F}" v="5" dt="2025-11-25T08:48:55.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Sabeeh AL-Mayah" userId="85e97d476e4d4470" providerId="LiveId" clId="{1031F39B-6E0D-4137-AB17-7D5D585083E3}"/>
    <pc:docChg chg="undo custSel modSld">
      <pc:chgData name="Dr.Sabeeh AL-Mayah" userId="85e97d476e4d4470" providerId="LiveId" clId="{1031F39B-6E0D-4137-AB17-7D5D585083E3}" dt="2025-11-25T08:51:55.560" v="163" actId="255"/>
      <pc:docMkLst>
        <pc:docMk/>
      </pc:docMkLst>
      <pc:sldChg chg="modSp mod">
        <pc:chgData name="Dr.Sabeeh AL-Mayah" userId="85e97d476e4d4470" providerId="LiveId" clId="{1031F39B-6E0D-4137-AB17-7D5D585083E3}" dt="2025-11-25T08:30:03.442" v="97" actId="20577"/>
        <pc:sldMkLst>
          <pc:docMk/>
          <pc:sldMk cId="132667056" sldId="328"/>
        </pc:sldMkLst>
        <pc:spChg chg="mod">
          <ac:chgData name="Dr.Sabeeh AL-Mayah" userId="85e97d476e4d4470" providerId="LiveId" clId="{1031F39B-6E0D-4137-AB17-7D5D585083E3}" dt="2025-11-25T08:30:03.442" v="97" actId="20577"/>
          <ac:spMkLst>
            <pc:docMk/>
            <pc:sldMk cId="132667056" sldId="328"/>
            <ac:spMk id="8195" creationId="{00000000-0000-0000-0000-000000000000}"/>
          </ac:spMkLst>
        </pc:spChg>
      </pc:sldChg>
      <pc:sldChg chg="modSp mod">
        <pc:chgData name="Dr.Sabeeh AL-Mayah" userId="85e97d476e4d4470" providerId="LiveId" clId="{1031F39B-6E0D-4137-AB17-7D5D585083E3}" dt="2025-11-25T08:03:56.475" v="63" actId="782"/>
        <pc:sldMkLst>
          <pc:docMk/>
          <pc:sldMk cId="3900933827" sldId="418"/>
        </pc:sldMkLst>
        <pc:spChg chg="mod">
          <ac:chgData name="Dr.Sabeeh AL-Mayah" userId="85e97d476e4d4470" providerId="LiveId" clId="{1031F39B-6E0D-4137-AB17-7D5D585083E3}" dt="2025-11-25T08:03:56.475" v="63" actId="782"/>
          <ac:spMkLst>
            <pc:docMk/>
            <pc:sldMk cId="3900933827" sldId="418"/>
            <ac:spMk id="230403" creationId="{00000000-0000-0000-0000-000000000000}"/>
          </ac:spMkLst>
        </pc:spChg>
        <pc:spChg chg="mod">
          <ac:chgData name="Dr.Sabeeh AL-Mayah" userId="85e97d476e4d4470" providerId="LiveId" clId="{1031F39B-6E0D-4137-AB17-7D5D585083E3}" dt="2025-11-25T07:59:22.186" v="27" actId="14100"/>
          <ac:spMkLst>
            <pc:docMk/>
            <pc:sldMk cId="3900933827" sldId="418"/>
            <ac:spMk id="230414" creationId="{00000000-0000-0000-0000-000000000000}"/>
          </ac:spMkLst>
        </pc:spChg>
        <pc:spChg chg="mod">
          <ac:chgData name="Dr.Sabeeh AL-Mayah" userId="85e97d476e4d4470" providerId="LiveId" clId="{1031F39B-6E0D-4137-AB17-7D5D585083E3}" dt="2025-11-25T08:00:00.640" v="37" actId="14100"/>
          <ac:spMkLst>
            <pc:docMk/>
            <pc:sldMk cId="3900933827" sldId="418"/>
            <ac:spMk id="230415" creationId="{00000000-0000-0000-0000-000000000000}"/>
          </ac:spMkLst>
        </pc:spChg>
      </pc:sldChg>
      <pc:sldChg chg="modSp">
        <pc:chgData name="Dr.Sabeeh AL-Mayah" userId="85e97d476e4d4470" providerId="LiveId" clId="{1031F39B-6E0D-4137-AB17-7D5D585083E3}" dt="2025-11-25T08:25:47.389" v="66" actId="14100"/>
        <pc:sldMkLst>
          <pc:docMk/>
          <pc:sldMk cId="2343790876" sldId="423"/>
        </pc:sldMkLst>
        <pc:picChg chg="mod">
          <ac:chgData name="Dr.Sabeeh AL-Mayah" userId="85e97d476e4d4470" providerId="LiveId" clId="{1031F39B-6E0D-4137-AB17-7D5D585083E3}" dt="2025-11-25T08:25:47.389" v="66" actId="14100"/>
          <ac:picMkLst>
            <pc:docMk/>
            <pc:sldMk cId="2343790876" sldId="423"/>
            <ac:picMk id="17411" creationId="{00000000-0000-0000-0000-000000000000}"/>
          </ac:picMkLst>
        </pc:picChg>
      </pc:sldChg>
      <pc:sldChg chg="modSp mod">
        <pc:chgData name="Dr.Sabeeh AL-Mayah" userId="85e97d476e4d4470" providerId="LiveId" clId="{1031F39B-6E0D-4137-AB17-7D5D585083E3}" dt="2025-11-25T08:45:27.029" v="123" actId="20577"/>
        <pc:sldMkLst>
          <pc:docMk/>
          <pc:sldMk cId="2823425985" sldId="429"/>
        </pc:sldMkLst>
        <pc:spChg chg="mod">
          <ac:chgData name="Dr.Sabeeh AL-Mayah" userId="85e97d476e4d4470" providerId="LiveId" clId="{1031F39B-6E0D-4137-AB17-7D5D585083E3}" dt="2025-11-25T08:45:27.029" v="123" actId="20577"/>
          <ac:spMkLst>
            <pc:docMk/>
            <pc:sldMk cId="2823425985" sldId="429"/>
            <ac:spMk id="3" creationId="{00000000-0000-0000-0000-000000000000}"/>
          </ac:spMkLst>
        </pc:spChg>
        <pc:spChg chg="mod">
          <ac:chgData name="Dr.Sabeeh AL-Mayah" userId="85e97d476e4d4470" providerId="LiveId" clId="{1031F39B-6E0D-4137-AB17-7D5D585083E3}" dt="2025-11-25T08:44:07.768" v="101" actId="20577"/>
          <ac:spMkLst>
            <pc:docMk/>
            <pc:sldMk cId="2823425985" sldId="429"/>
            <ac:spMk id="6" creationId="{588C88E1-215E-6882-27A0-078861091965}"/>
          </ac:spMkLst>
        </pc:spChg>
      </pc:sldChg>
      <pc:sldChg chg="modSp mod">
        <pc:chgData name="Dr.Sabeeh AL-Mayah" userId="85e97d476e4d4470" providerId="LiveId" clId="{1031F39B-6E0D-4137-AB17-7D5D585083E3}" dt="2025-11-25T07:49:24.587" v="1" actId="20577"/>
        <pc:sldMkLst>
          <pc:docMk/>
          <pc:sldMk cId="0" sldId="441"/>
        </pc:sldMkLst>
        <pc:spChg chg="mod">
          <ac:chgData name="Dr.Sabeeh AL-Mayah" userId="85e97d476e4d4470" providerId="LiveId" clId="{1031F39B-6E0D-4137-AB17-7D5D585083E3}" dt="2025-11-25T07:49:24.587" v="1" actId="20577"/>
          <ac:spMkLst>
            <pc:docMk/>
            <pc:sldMk cId="0" sldId="441"/>
            <ac:spMk id="4099" creationId="{6F142428-4631-8BA0-AD16-4178D5F6706A}"/>
          </ac:spMkLst>
        </pc:spChg>
      </pc:sldChg>
      <pc:sldChg chg="modSp mod">
        <pc:chgData name="Dr.Sabeeh AL-Mayah" userId="85e97d476e4d4470" providerId="LiveId" clId="{1031F39B-6E0D-4137-AB17-7D5D585083E3}" dt="2025-11-25T07:52:02.340" v="2" actId="33524"/>
        <pc:sldMkLst>
          <pc:docMk/>
          <pc:sldMk cId="3093180121" sldId="507"/>
        </pc:sldMkLst>
        <pc:spChg chg="mod">
          <ac:chgData name="Dr.Sabeeh AL-Mayah" userId="85e97d476e4d4470" providerId="LiveId" clId="{1031F39B-6E0D-4137-AB17-7D5D585083E3}" dt="2025-11-25T07:52:02.340" v="2" actId="33524"/>
          <ac:spMkLst>
            <pc:docMk/>
            <pc:sldMk cId="3093180121" sldId="507"/>
            <ac:spMk id="6147" creationId="{00000000-0000-0000-0000-000000000000}"/>
          </ac:spMkLst>
        </pc:spChg>
      </pc:sldChg>
      <pc:sldChg chg="modSp">
        <pc:chgData name="Dr.Sabeeh AL-Mayah" userId="85e97d476e4d4470" providerId="LiveId" clId="{1031F39B-6E0D-4137-AB17-7D5D585083E3}" dt="2025-11-25T08:46:26.782" v="124" actId="14100"/>
        <pc:sldMkLst>
          <pc:docMk/>
          <pc:sldMk cId="420140156" sldId="511"/>
        </pc:sldMkLst>
        <pc:picChg chg="mod">
          <ac:chgData name="Dr.Sabeeh AL-Mayah" userId="85e97d476e4d4470" providerId="LiveId" clId="{1031F39B-6E0D-4137-AB17-7D5D585083E3}" dt="2025-11-25T08:46:26.782" v="124" actId="14100"/>
          <ac:picMkLst>
            <pc:docMk/>
            <pc:sldMk cId="420140156" sldId="511"/>
            <ac:picMk id="4099" creationId="{00000000-0000-0000-0000-000000000000}"/>
          </ac:picMkLst>
        </pc:picChg>
      </pc:sldChg>
      <pc:sldChg chg="modSp mod">
        <pc:chgData name="Dr.Sabeeh AL-Mayah" userId="85e97d476e4d4470" providerId="LiveId" clId="{1031F39B-6E0D-4137-AB17-7D5D585083E3}" dt="2025-11-25T08:51:55.560" v="163" actId="255"/>
        <pc:sldMkLst>
          <pc:docMk/>
          <pc:sldMk cId="3272435429" sldId="514"/>
        </pc:sldMkLst>
        <pc:spChg chg="mod">
          <ac:chgData name="Dr.Sabeeh AL-Mayah" userId="85e97d476e4d4470" providerId="LiveId" clId="{1031F39B-6E0D-4137-AB17-7D5D585083E3}" dt="2025-11-25T08:51:55.560" v="163" actId="255"/>
          <ac:spMkLst>
            <pc:docMk/>
            <pc:sldMk cId="3272435429" sldId="514"/>
            <ac:spMk id="17410" creationId="{00000000-0000-0000-0000-000000000000}"/>
          </ac:spMkLst>
        </pc:spChg>
      </pc:sldChg>
      <pc:sldChg chg="modSp mod">
        <pc:chgData name="Dr.Sabeeh AL-Mayah" userId="85e97d476e4d4470" providerId="LiveId" clId="{1031F39B-6E0D-4137-AB17-7D5D585083E3}" dt="2025-11-25T08:47:51.050" v="125" actId="207"/>
        <pc:sldMkLst>
          <pc:docMk/>
          <pc:sldMk cId="3142210338" sldId="516"/>
        </pc:sldMkLst>
        <pc:spChg chg="mod">
          <ac:chgData name="Dr.Sabeeh AL-Mayah" userId="85e97d476e4d4470" providerId="LiveId" clId="{1031F39B-6E0D-4137-AB17-7D5D585083E3}" dt="2025-11-25T08:47:51.050" v="125" actId="207"/>
          <ac:spMkLst>
            <pc:docMk/>
            <pc:sldMk cId="3142210338" sldId="516"/>
            <ac:spMk id="229379"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6T22:41:36.144"/>
    </inkml:context>
    <inkml:brush xml:id="br0">
      <inkml:brushProperty name="width" value="0.05" units="cm"/>
      <inkml:brushProperty name="height" value="0.05" units="cm"/>
    </inkml:brush>
  </inkml:definitions>
  <inkml:trace contextRef="#ctx0" brushRef="#br0">80 129 7296,'-21'13'2720,"11"-5"-2112,7-8-192,-2 3 1536,0-3-1760,0-8-160,2 0-640,-2-12 352,0-7-1440,-3-15 928,-2-5-3584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07343-D1BB-4CAD-BD79-104C18B1975E}" type="datetimeFigureOut">
              <a:rPr lang="en-US" smtClean="0"/>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63F37-8A29-42B4-BEA3-6C6EB09A0371}" type="slidenum">
              <a:rPr lang="en-US" smtClean="0"/>
              <a:t>‹#›</a:t>
            </a:fld>
            <a:endParaRPr lang="en-US"/>
          </a:p>
        </p:txBody>
      </p:sp>
    </p:spTree>
    <p:extLst>
      <p:ext uri="{BB962C8B-B14F-4D97-AF65-F5344CB8AC3E}">
        <p14:creationId xmlns:p14="http://schemas.microsoft.com/office/powerpoint/2010/main" val="32118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2C6C690-90C8-AB52-90F7-9A5581D7833A}"/>
            </a:ext>
          </a:extLst>
        </p:cNvPr>
        <p:cNvGrpSpPr/>
        <p:nvPr/>
      </p:nvGrpSpPr>
      <p:grpSpPr>
        <a:xfrm>
          <a:off x="0" y="0"/>
          <a:ext cx="0" cy="0"/>
          <a:chOff x="0" y="0"/>
          <a:chExt cx="0" cy="0"/>
        </a:xfrm>
      </p:grpSpPr>
      <p:sp>
        <p:nvSpPr>
          <p:cNvPr id="45058" name="Rectangle 6">
            <a:extLst>
              <a:ext uri="{FF2B5EF4-FFF2-40B4-BE49-F238E27FC236}">
                <a16:creationId xmlns:a16="http://schemas.microsoft.com/office/drawing/2014/main" id="{7F0C5835-295F-558F-70A7-3FCD5A871A8C}"/>
              </a:ext>
            </a:extLst>
          </p:cNvPr>
          <p:cNvSpPr>
            <a:spLocks noGrp="1" noChangeArrowheads="1"/>
          </p:cNvSpPr>
          <p:nvPr>
            <p:ph type="sldNum" sz="quarter"/>
          </p:nvPr>
        </p:nvSpPr>
        <p:spPr>
          <a:noFill/>
        </p:spPr>
        <p:txBody>
          <a:bodyPr/>
          <a:lstStyle>
            <a:lvl1pPr eaLnBrk="0">
              <a:tabLst>
                <a:tab pos="661949" algn="l"/>
                <a:tab pos="1323897" algn="l"/>
                <a:tab pos="1985848" algn="l"/>
                <a:tab pos="2647797" algn="l"/>
              </a:tabLst>
              <a:defRPr>
                <a:solidFill>
                  <a:schemeClr val="tx1"/>
                </a:solidFill>
                <a:latin typeface="Arial" charset="0"/>
                <a:cs typeface="Arial Unicode MS" charset="0"/>
              </a:defRPr>
            </a:lvl1pPr>
            <a:lvl2pPr eaLnBrk="0">
              <a:tabLst>
                <a:tab pos="661949" algn="l"/>
                <a:tab pos="1323897" algn="l"/>
                <a:tab pos="1985848" algn="l"/>
                <a:tab pos="2647797" algn="l"/>
              </a:tabLst>
              <a:defRPr>
                <a:solidFill>
                  <a:schemeClr val="tx1"/>
                </a:solidFill>
                <a:latin typeface="Arial" charset="0"/>
                <a:cs typeface="Arial Unicode MS" charset="0"/>
              </a:defRPr>
            </a:lvl2pPr>
            <a:lvl3pPr eaLnBrk="0">
              <a:tabLst>
                <a:tab pos="661949" algn="l"/>
                <a:tab pos="1323897" algn="l"/>
                <a:tab pos="1985848" algn="l"/>
                <a:tab pos="2647797" algn="l"/>
              </a:tabLst>
              <a:defRPr>
                <a:solidFill>
                  <a:schemeClr val="tx1"/>
                </a:solidFill>
                <a:latin typeface="Arial" charset="0"/>
                <a:cs typeface="Arial Unicode MS" charset="0"/>
              </a:defRPr>
            </a:lvl3pPr>
            <a:lvl4pPr eaLnBrk="0">
              <a:tabLst>
                <a:tab pos="661949" algn="l"/>
                <a:tab pos="1323897" algn="l"/>
                <a:tab pos="1985848" algn="l"/>
                <a:tab pos="2647797" algn="l"/>
              </a:tabLst>
              <a:defRPr>
                <a:solidFill>
                  <a:schemeClr val="tx1"/>
                </a:solidFill>
                <a:latin typeface="Arial" charset="0"/>
                <a:cs typeface="Arial Unicode MS" charset="0"/>
              </a:defRPr>
            </a:lvl4pPr>
            <a:lvl5pPr eaLnBrk="0">
              <a:tabLst>
                <a:tab pos="661949" algn="l"/>
                <a:tab pos="1323897" algn="l"/>
                <a:tab pos="1985848" algn="l"/>
                <a:tab pos="2647797" algn="l"/>
              </a:tabLst>
              <a:defRPr>
                <a:solidFill>
                  <a:schemeClr val="tx1"/>
                </a:solidFill>
                <a:latin typeface="Arial" charset="0"/>
                <a:cs typeface="Arial Unicode MS" charset="0"/>
              </a:defRPr>
            </a:lvl5pPr>
            <a:lvl6pPr marL="2299402"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6pPr>
            <a:lvl7pPr marL="2717476"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7pPr>
            <a:lvl8pPr marL="3135549"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8pPr>
            <a:lvl9pPr marL="3553621"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9pPr>
          </a:lstStyle>
          <a:p>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fld id="{C9120FC3-85B0-4607-8973-8011907D360F}" type="slidenum">
              <a:rPr kumimoji="0" lang="en-US" sz="1300" b="0" i="0" u="none" strike="noStrike" kern="1200" cap="none" spc="0" normalizeH="0" baseline="0" noProof="0" smtClean="0">
                <a:ln>
                  <a:noFill/>
                </a:ln>
                <a:solidFill>
                  <a:srgbClr val="000000"/>
                </a:solidFill>
                <a:effectLst/>
                <a:uLnTx/>
                <a:uFillTx/>
                <a:latin typeface="Times New Roman" pitchFamily="16" charset="0"/>
                <a:ea typeface="+mn-ea"/>
                <a:cs typeface="Arial Unicode MS" charset="0"/>
              </a:rPr>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t>2</a:t>
            </a:fld>
            <a:endParaRPr kumimoji="0" lang="en-US" sz="1300" b="0" i="0" u="none" strike="noStrike" kern="1200" cap="none" spc="0" normalizeH="0" baseline="0" noProof="0">
              <a:ln>
                <a:noFill/>
              </a:ln>
              <a:solidFill>
                <a:srgbClr val="000000"/>
              </a:solidFill>
              <a:effectLst/>
              <a:uLnTx/>
              <a:uFillTx/>
              <a:latin typeface="Times New Roman" pitchFamily="16" charset="0"/>
              <a:ea typeface="+mn-ea"/>
              <a:cs typeface="Arial Unicode MS" charset="0"/>
            </a:endParaRPr>
          </a:p>
        </p:txBody>
      </p:sp>
      <p:sp>
        <p:nvSpPr>
          <p:cNvPr id="45059" name="Rectangle 1">
            <a:extLst>
              <a:ext uri="{FF2B5EF4-FFF2-40B4-BE49-F238E27FC236}">
                <a16:creationId xmlns:a16="http://schemas.microsoft.com/office/drawing/2014/main" id="{C3B39A1F-EA21-5B97-8470-C91E608F8F63}"/>
              </a:ext>
            </a:extLst>
          </p:cNvPr>
          <p:cNvSpPr>
            <a:spLocks noGrp="1" noRot="1" noChangeAspect="1" noChangeArrowheads="1" noTextEdit="1"/>
          </p:cNvSpPr>
          <p:nvPr>
            <p:ph type="sldImg"/>
          </p:nvPr>
        </p:nvSpPr>
        <p:spPr>
          <a:xfrm>
            <a:off x="406400" y="704850"/>
            <a:ext cx="61976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0" name="Rectangle 2">
            <a:extLst>
              <a:ext uri="{FF2B5EF4-FFF2-40B4-BE49-F238E27FC236}">
                <a16:creationId xmlns:a16="http://schemas.microsoft.com/office/drawing/2014/main" id="{8888BA29-4F28-AE38-A031-E10954C51F47}"/>
              </a:ext>
            </a:extLst>
          </p:cNvPr>
          <p:cNvSpPr>
            <a:spLocks noGrp="1" noChangeArrowheads="1"/>
          </p:cNvSpPr>
          <p:nvPr>
            <p:ph type="body" idx="1"/>
          </p:nvPr>
        </p:nvSpPr>
        <p:spPr>
          <a:xfrm>
            <a:off x="701615" y="4414911"/>
            <a:ext cx="5608606" cy="418308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535986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p:nvPr>
        </p:nvSpPr>
        <p:spPr>
          <a:noFill/>
        </p:spPr>
        <p:txBody>
          <a:bodyPr/>
          <a:lstStyle>
            <a:lvl1pPr eaLnBrk="0">
              <a:tabLst>
                <a:tab pos="661949" algn="l"/>
                <a:tab pos="1323897" algn="l"/>
                <a:tab pos="1985848" algn="l"/>
                <a:tab pos="2647797" algn="l"/>
              </a:tabLst>
              <a:defRPr>
                <a:solidFill>
                  <a:schemeClr val="tx1"/>
                </a:solidFill>
                <a:latin typeface="Arial" charset="0"/>
                <a:cs typeface="Arial Unicode MS" charset="0"/>
              </a:defRPr>
            </a:lvl1pPr>
            <a:lvl2pPr eaLnBrk="0">
              <a:tabLst>
                <a:tab pos="661949" algn="l"/>
                <a:tab pos="1323897" algn="l"/>
                <a:tab pos="1985848" algn="l"/>
                <a:tab pos="2647797" algn="l"/>
              </a:tabLst>
              <a:defRPr>
                <a:solidFill>
                  <a:schemeClr val="tx1"/>
                </a:solidFill>
                <a:latin typeface="Arial" charset="0"/>
                <a:cs typeface="Arial Unicode MS" charset="0"/>
              </a:defRPr>
            </a:lvl2pPr>
            <a:lvl3pPr eaLnBrk="0">
              <a:tabLst>
                <a:tab pos="661949" algn="l"/>
                <a:tab pos="1323897" algn="l"/>
                <a:tab pos="1985848" algn="l"/>
                <a:tab pos="2647797" algn="l"/>
              </a:tabLst>
              <a:defRPr>
                <a:solidFill>
                  <a:schemeClr val="tx1"/>
                </a:solidFill>
                <a:latin typeface="Arial" charset="0"/>
                <a:cs typeface="Arial Unicode MS" charset="0"/>
              </a:defRPr>
            </a:lvl3pPr>
            <a:lvl4pPr eaLnBrk="0">
              <a:tabLst>
                <a:tab pos="661949" algn="l"/>
                <a:tab pos="1323897" algn="l"/>
                <a:tab pos="1985848" algn="l"/>
                <a:tab pos="2647797" algn="l"/>
              </a:tabLst>
              <a:defRPr>
                <a:solidFill>
                  <a:schemeClr val="tx1"/>
                </a:solidFill>
                <a:latin typeface="Arial" charset="0"/>
                <a:cs typeface="Arial Unicode MS" charset="0"/>
              </a:defRPr>
            </a:lvl4pPr>
            <a:lvl5pPr eaLnBrk="0">
              <a:tabLst>
                <a:tab pos="661949" algn="l"/>
                <a:tab pos="1323897" algn="l"/>
                <a:tab pos="1985848" algn="l"/>
                <a:tab pos="2647797" algn="l"/>
              </a:tabLst>
              <a:defRPr>
                <a:solidFill>
                  <a:schemeClr val="tx1"/>
                </a:solidFill>
                <a:latin typeface="Arial" charset="0"/>
                <a:cs typeface="Arial Unicode MS" charset="0"/>
              </a:defRPr>
            </a:lvl5pPr>
            <a:lvl6pPr marL="2299402"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6pPr>
            <a:lvl7pPr marL="2717476"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7pPr>
            <a:lvl8pPr marL="3135549"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8pPr>
            <a:lvl9pPr marL="3553621"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9pPr>
          </a:lstStyle>
          <a:p>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fld id="{7DA16E2F-7BEB-4907-8DD5-9F1A9AE2659B}" type="slidenum">
              <a:rPr kumimoji="0" lang="en-US" sz="1300" b="0" i="0" u="none" strike="noStrike" kern="1200" cap="none" spc="0" normalizeH="0" baseline="0" noProof="0" smtClean="0">
                <a:ln>
                  <a:noFill/>
                </a:ln>
                <a:solidFill>
                  <a:srgbClr val="000000"/>
                </a:solidFill>
                <a:effectLst/>
                <a:uLnTx/>
                <a:uFillTx/>
                <a:latin typeface="Times New Roman" pitchFamily="16" charset="0"/>
                <a:ea typeface="+mn-ea"/>
                <a:cs typeface="Arial Unicode MS" charset="0"/>
              </a:rPr>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t>18</a:t>
            </a:fld>
            <a:endParaRPr kumimoji="0" lang="en-US" sz="1300" b="0" i="0" u="none" strike="noStrike" kern="1200" cap="none" spc="0" normalizeH="0" baseline="0" noProof="0">
              <a:ln>
                <a:noFill/>
              </a:ln>
              <a:solidFill>
                <a:srgbClr val="000000"/>
              </a:solidFill>
              <a:effectLst/>
              <a:uLnTx/>
              <a:uFillTx/>
              <a:latin typeface="Times New Roman" pitchFamily="16" charset="0"/>
              <a:ea typeface="+mn-ea"/>
              <a:cs typeface="Arial Unicode MS" charset="0"/>
            </a:endParaRPr>
          </a:p>
        </p:txBody>
      </p:sp>
      <p:sp>
        <p:nvSpPr>
          <p:cNvPr id="55299" name="Rectangle 1"/>
          <p:cNvSpPr>
            <a:spLocks noGrp="1" noRot="1" noChangeAspect="1" noChangeArrowheads="1" noTextEdit="1"/>
          </p:cNvSpPr>
          <p:nvPr>
            <p:ph type="sldImg"/>
          </p:nvPr>
        </p:nvSpPr>
        <p:spPr>
          <a:xfrm>
            <a:off x="406400" y="704850"/>
            <a:ext cx="61976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Rectangle 2"/>
          <p:cNvSpPr>
            <a:spLocks noGrp="1" noChangeArrowheads="1"/>
          </p:cNvSpPr>
          <p:nvPr>
            <p:ph type="body" idx="1"/>
          </p:nvPr>
        </p:nvSpPr>
        <p:spPr>
          <a:xfrm>
            <a:off x="701615" y="4414911"/>
            <a:ext cx="5608606" cy="418308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07727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p:cNvSpPr>
            <a:spLocks noGrp="1" noChangeArrowheads="1"/>
          </p:cNvSpPr>
          <p:nvPr>
            <p:ph type="sldNum" sz="quarter"/>
          </p:nvPr>
        </p:nvSpPr>
        <p:spPr>
          <a:noFill/>
        </p:spPr>
        <p:txBody>
          <a:bodyPr/>
          <a:lstStyle>
            <a:lvl1pPr eaLnBrk="0">
              <a:tabLst>
                <a:tab pos="661949" algn="l"/>
                <a:tab pos="1323897" algn="l"/>
                <a:tab pos="1985848" algn="l"/>
                <a:tab pos="2647797" algn="l"/>
              </a:tabLst>
              <a:defRPr>
                <a:solidFill>
                  <a:schemeClr val="tx1"/>
                </a:solidFill>
                <a:latin typeface="Arial" charset="0"/>
                <a:cs typeface="Arial Unicode MS" charset="0"/>
              </a:defRPr>
            </a:lvl1pPr>
            <a:lvl2pPr eaLnBrk="0">
              <a:tabLst>
                <a:tab pos="661949" algn="l"/>
                <a:tab pos="1323897" algn="l"/>
                <a:tab pos="1985848" algn="l"/>
                <a:tab pos="2647797" algn="l"/>
              </a:tabLst>
              <a:defRPr>
                <a:solidFill>
                  <a:schemeClr val="tx1"/>
                </a:solidFill>
                <a:latin typeface="Arial" charset="0"/>
                <a:cs typeface="Arial Unicode MS" charset="0"/>
              </a:defRPr>
            </a:lvl2pPr>
            <a:lvl3pPr eaLnBrk="0">
              <a:tabLst>
                <a:tab pos="661949" algn="l"/>
                <a:tab pos="1323897" algn="l"/>
                <a:tab pos="1985848" algn="l"/>
                <a:tab pos="2647797" algn="l"/>
              </a:tabLst>
              <a:defRPr>
                <a:solidFill>
                  <a:schemeClr val="tx1"/>
                </a:solidFill>
                <a:latin typeface="Arial" charset="0"/>
                <a:cs typeface="Arial Unicode MS" charset="0"/>
              </a:defRPr>
            </a:lvl3pPr>
            <a:lvl4pPr eaLnBrk="0">
              <a:tabLst>
                <a:tab pos="661949" algn="l"/>
                <a:tab pos="1323897" algn="l"/>
                <a:tab pos="1985848" algn="l"/>
                <a:tab pos="2647797" algn="l"/>
              </a:tabLst>
              <a:defRPr>
                <a:solidFill>
                  <a:schemeClr val="tx1"/>
                </a:solidFill>
                <a:latin typeface="Arial" charset="0"/>
                <a:cs typeface="Arial Unicode MS" charset="0"/>
              </a:defRPr>
            </a:lvl4pPr>
            <a:lvl5pPr eaLnBrk="0">
              <a:tabLst>
                <a:tab pos="661949" algn="l"/>
                <a:tab pos="1323897" algn="l"/>
                <a:tab pos="1985848" algn="l"/>
                <a:tab pos="2647797" algn="l"/>
              </a:tabLst>
              <a:defRPr>
                <a:solidFill>
                  <a:schemeClr val="tx1"/>
                </a:solidFill>
                <a:latin typeface="Arial" charset="0"/>
                <a:cs typeface="Arial Unicode MS" charset="0"/>
              </a:defRPr>
            </a:lvl5pPr>
            <a:lvl6pPr marL="2299402"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6pPr>
            <a:lvl7pPr marL="2717476"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7pPr>
            <a:lvl8pPr marL="3135549"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8pPr>
            <a:lvl9pPr marL="3553621"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9pPr>
          </a:lstStyle>
          <a:p>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fld id="{9ADC1DA0-5C7C-4492-AF80-FC9E76B388D0}" type="slidenum">
              <a:rPr kumimoji="0" lang="en-US" sz="1300" b="0" i="0" u="none" strike="noStrike" kern="1200" cap="none" spc="0" normalizeH="0" baseline="0" noProof="0" smtClean="0">
                <a:ln>
                  <a:noFill/>
                </a:ln>
                <a:solidFill>
                  <a:srgbClr val="000000"/>
                </a:solidFill>
                <a:effectLst/>
                <a:uLnTx/>
                <a:uFillTx/>
                <a:latin typeface="Times New Roman" pitchFamily="16" charset="0"/>
                <a:ea typeface="+mn-ea"/>
                <a:cs typeface="Arial Unicode MS" charset="0"/>
              </a:rPr>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t>20</a:t>
            </a:fld>
            <a:endParaRPr kumimoji="0" lang="en-US" sz="1300" b="0" i="0" u="none" strike="noStrike" kern="1200" cap="none" spc="0" normalizeH="0" baseline="0" noProof="0">
              <a:ln>
                <a:noFill/>
              </a:ln>
              <a:solidFill>
                <a:srgbClr val="000000"/>
              </a:solidFill>
              <a:effectLst/>
              <a:uLnTx/>
              <a:uFillTx/>
              <a:latin typeface="Times New Roman" pitchFamily="16" charset="0"/>
              <a:ea typeface="+mn-ea"/>
              <a:cs typeface="Arial Unicode MS" charset="0"/>
            </a:endParaRPr>
          </a:p>
        </p:txBody>
      </p:sp>
      <p:sp>
        <p:nvSpPr>
          <p:cNvPr id="66563" name="Rectangle 1"/>
          <p:cNvSpPr>
            <a:spLocks noGrp="1" noRot="1" noChangeAspect="1" noChangeArrowheads="1" noTextEdit="1"/>
          </p:cNvSpPr>
          <p:nvPr>
            <p:ph type="sldImg"/>
          </p:nvPr>
        </p:nvSpPr>
        <p:spPr>
          <a:xfrm>
            <a:off x="406400" y="704850"/>
            <a:ext cx="61976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p:cNvSpPr>
            <a:spLocks noGrp="1" noChangeArrowheads="1"/>
          </p:cNvSpPr>
          <p:nvPr>
            <p:ph type="body" idx="1"/>
          </p:nvPr>
        </p:nvSpPr>
        <p:spPr>
          <a:xfrm>
            <a:off x="701615" y="4414911"/>
            <a:ext cx="5608606" cy="418308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386664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8D0782-F768-47D4-BAD1-7BB9B6F8F40F}" type="slidenum">
              <a:rPr lang="en-US" altLang="en-US">
                <a:solidFill>
                  <a:srgbClr val="000000"/>
                </a:solidFill>
              </a:rPr>
              <a:pPr/>
              <a:t>21</a:t>
            </a:fld>
            <a:endParaRPr lang="en-US" altLang="en-US">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66026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p:nvPr>
        </p:nvSpPr>
        <p:spPr>
          <a:noFill/>
        </p:spPr>
        <p:txBody>
          <a:bodyPr/>
          <a:lstStyle>
            <a:lvl1pPr eaLnBrk="0">
              <a:tabLst>
                <a:tab pos="661949" algn="l"/>
                <a:tab pos="1323897" algn="l"/>
                <a:tab pos="1985848" algn="l"/>
                <a:tab pos="2647797" algn="l"/>
              </a:tabLst>
              <a:defRPr>
                <a:solidFill>
                  <a:schemeClr val="tx1"/>
                </a:solidFill>
                <a:latin typeface="Arial" charset="0"/>
                <a:cs typeface="Arial Unicode MS" charset="0"/>
              </a:defRPr>
            </a:lvl1pPr>
            <a:lvl2pPr eaLnBrk="0">
              <a:tabLst>
                <a:tab pos="661949" algn="l"/>
                <a:tab pos="1323897" algn="l"/>
                <a:tab pos="1985848" algn="l"/>
                <a:tab pos="2647797" algn="l"/>
              </a:tabLst>
              <a:defRPr>
                <a:solidFill>
                  <a:schemeClr val="tx1"/>
                </a:solidFill>
                <a:latin typeface="Arial" charset="0"/>
                <a:cs typeface="Arial Unicode MS" charset="0"/>
              </a:defRPr>
            </a:lvl2pPr>
            <a:lvl3pPr eaLnBrk="0">
              <a:tabLst>
                <a:tab pos="661949" algn="l"/>
                <a:tab pos="1323897" algn="l"/>
                <a:tab pos="1985848" algn="l"/>
                <a:tab pos="2647797" algn="l"/>
              </a:tabLst>
              <a:defRPr>
                <a:solidFill>
                  <a:schemeClr val="tx1"/>
                </a:solidFill>
                <a:latin typeface="Arial" charset="0"/>
                <a:cs typeface="Arial Unicode MS" charset="0"/>
              </a:defRPr>
            </a:lvl3pPr>
            <a:lvl4pPr eaLnBrk="0">
              <a:tabLst>
                <a:tab pos="661949" algn="l"/>
                <a:tab pos="1323897" algn="l"/>
                <a:tab pos="1985848" algn="l"/>
                <a:tab pos="2647797" algn="l"/>
              </a:tabLst>
              <a:defRPr>
                <a:solidFill>
                  <a:schemeClr val="tx1"/>
                </a:solidFill>
                <a:latin typeface="Arial" charset="0"/>
                <a:cs typeface="Arial Unicode MS" charset="0"/>
              </a:defRPr>
            </a:lvl4pPr>
            <a:lvl5pPr eaLnBrk="0">
              <a:tabLst>
                <a:tab pos="661949" algn="l"/>
                <a:tab pos="1323897" algn="l"/>
                <a:tab pos="1985848" algn="l"/>
                <a:tab pos="2647797" algn="l"/>
              </a:tabLst>
              <a:defRPr>
                <a:solidFill>
                  <a:schemeClr val="tx1"/>
                </a:solidFill>
                <a:latin typeface="Arial" charset="0"/>
                <a:cs typeface="Arial Unicode MS" charset="0"/>
              </a:defRPr>
            </a:lvl5pPr>
            <a:lvl6pPr marL="2299402"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6pPr>
            <a:lvl7pPr marL="2717476"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7pPr>
            <a:lvl8pPr marL="3135549"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8pPr>
            <a:lvl9pPr marL="3553621"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9pPr>
          </a:lstStyle>
          <a:p>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fld id="{09A3AAE6-C16C-4AC1-803F-1DE209B6679E}" type="slidenum">
              <a:rPr kumimoji="0" lang="en-US" sz="1300" b="0" i="0" u="none" strike="noStrike" kern="1200" cap="none" spc="0" normalizeH="0" baseline="0" noProof="0" smtClean="0">
                <a:ln>
                  <a:noFill/>
                </a:ln>
                <a:solidFill>
                  <a:srgbClr val="000000"/>
                </a:solidFill>
                <a:effectLst/>
                <a:uLnTx/>
                <a:uFillTx/>
                <a:latin typeface="Times New Roman" pitchFamily="16" charset="0"/>
                <a:ea typeface="+mn-ea"/>
                <a:cs typeface="Arial Unicode MS" charset="0"/>
              </a:rPr>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t>3</a:t>
            </a:fld>
            <a:endParaRPr kumimoji="0" lang="en-US" sz="1300" b="0" i="0" u="none" strike="noStrike" kern="1200" cap="none" spc="0" normalizeH="0" baseline="0" noProof="0">
              <a:ln>
                <a:noFill/>
              </a:ln>
              <a:solidFill>
                <a:srgbClr val="000000"/>
              </a:solidFill>
              <a:effectLst/>
              <a:uLnTx/>
              <a:uFillTx/>
              <a:latin typeface="Times New Roman" pitchFamily="16" charset="0"/>
              <a:ea typeface="+mn-ea"/>
              <a:cs typeface="Arial Unicode MS" charset="0"/>
            </a:endParaRPr>
          </a:p>
        </p:txBody>
      </p:sp>
      <p:sp>
        <p:nvSpPr>
          <p:cNvPr id="46083" name="Rectangle 1"/>
          <p:cNvSpPr>
            <a:spLocks noGrp="1" noRot="1" noChangeAspect="1" noChangeArrowheads="1" noTextEdit="1"/>
          </p:cNvSpPr>
          <p:nvPr>
            <p:ph type="sldImg"/>
          </p:nvPr>
        </p:nvSpPr>
        <p:spPr>
          <a:xfrm>
            <a:off x="406400" y="704850"/>
            <a:ext cx="61976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Rectangle 2"/>
          <p:cNvSpPr>
            <a:spLocks noGrp="1" noChangeArrowheads="1"/>
          </p:cNvSpPr>
          <p:nvPr>
            <p:ph type="body" idx="1"/>
          </p:nvPr>
        </p:nvSpPr>
        <p:spPr>
          <a:xfrm>
            <a:off x="701615" y="4414911"/>
            <a:ext cx="5608606" cy="418308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579801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a:spLocks noGrp="1" noChangeArrowheads="1"/>
          </p:cNvSpPr>
          <p:nvPr>
            <p:ph type="sldNum" sz="quarter"/>
          </p:nvPr>
        </p:nvSpPr>
        <p:spPr>
          <a:noFill/>
        </p:spPr>
        <p:txBody>
          <a:bodyPr/>
          <a:lstStyle>
            <a:lvl1pPr eaLnBrk="0">
              <a:tabLst>
                <a:tab pos="661949" algn="l"/>
                <a:tab pos="1323897" algn="l"/>
                <a:tab pos="1985848" algn="l"/>
                <a:tab pos="2647797" algn="l"/>
              </a:tabLst>
              <a:defRPr>
                <a:solidFill>
                  <a:schemeClr val="tx1"/>
                </a:solidFill>
                <a:latin typeface="Arial" charset="0"/>
                <a:cs typeface="Arial Unicode MS" charset="0"/>
              </a:defRPr>
            </a:lvl1pPr>
            <a:lvl2pPr eaLnBrk="0">
              <a:tabLst>
                <a:tab pos="661949" algn="l"/>
                <a:tab pos="1323897" algn="l"/>
                <a:tab pos="1985848" algn="l"/>
                <a:tab pos="2647797" algn="l"/>
              </a:tabLst>
              <a:defRPr>
                <a:solidFill>
                  <a:schemeClr val="tx1"/>
                </a:solidFill>
                <a:latin typeface="Arial" charset="0"/>
                <a:cs typeface="Arial Unicode MS" charset="0"/>
              </a:defRPr>
            </a:lvl2pPr>
            <a:lvl3pPr eaLnBrk="0">
              <a:tabLst>
                <a:tab pos="661949" algn="l"/>
                <a:tab pos="1323897" algn="l"/>
                <a:tab pos="1985848" algn="l"/>
                <a:tab pos="2647797" algn="l"/>
              </a:tabLst>
              <a:defRPr>
                <a:solidFill>
                  <a:schemeClr val="tx1"/>
                </a:solidFill>
                <a:latin typeface="Arial" charset="0"/>
                <a:cs typeface="Arial Unicode MS" charset="0"/>
              </a:defRPr>
            </a:lvl3pPr>
            <a:lvl4pPr eaLnBrk="0">
              <a:tabLst>
                <a:tab pos="661949" algn="l"/>
                <a:tab pos="1323897" algn="l"/>
                <a:tab pos="1985848" algn="l"/>
                <a:tab pos="2647797" algn="l"/>
              </a:tabLst>
              <a:defRPr>
                <a:solidFill>
                  <a:schemeClr val="tx1"/>
                </a:solidFill>
                <a:latin typeface="Arial" charset="0"/>
                <a:cs typeface="Arial Unicode MS" charset="0"/>
              </a:defRPr>
            </a:lvl4pPr>
            <a:lvl5pPr eaLnBrk="0">
              <a:tabLst>
                <a:tab pos="661949" algn="l"/>
                <a:tab pos="1323897" algn="l"/>
                <a:tab pos="1985848" algn="l"/>
                <a:tab pos="2647797" algn="l"/>
              </a:tabLst>
              <a:defRPr>
                <a:solidFill>
                  <a:schemeClr val="tx1"/>
                </a:solidFill>
                <a:latin typeface="Arial" charset="0"/>
                <a:cs typeface="Arial Unicode MS" charset="0"/>
              </a:defRPr>
            </a:lvl5pPr>
            <a:lvl6pPr marL="2299402"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6pPr>
            <a:lvl7pPr marL="2717476"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7pPr>
            <a:lvl8pPr marL="3135549"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8pPr>
            <a:lvl9pPr marL="3553621"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9pPr>
          </a:lstStyle>
          <a:p>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fld id="{BF41736C-B044-4D03-B6FF-53AE6C82A985}" type="slidenum">
              <a:rPr kumimoji="0" lang="en-US" sz="1300" b="0" i="0" u="none" strike="noStrike" kern="1200" cap="none" spc="0" normalizeH="0" baseline="0" noProof="0" smtClean="0">
                <a:ln>
                  <a:noFill/>
                </a:ln>
                <a:solidFill>
                  <a:srgbClr val="000000"/>
                </a:solidFill>
                <a:effectLst/>
                <a:uLnTx/>
                <a:uFillTx/>
                <a:latin typeface="Times New Roman" pitchFamily="16" charset="0"/>
                <a:ea typeface="+mn-ea"/>
                <a:cs typeface="Arial Unicode MS" charset="0"/>
              </a:rPr>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t>5</a:t>
            </a:fld>
            <a:endParaRPr kumimoji="0" lang="en-US" sz="1300" b="0" i="0" u="none" strike="noStrike" kern="1200" cap="none" spc="0" normalizeH="0" baseline="0" noProof="0">
              <a:ln>
                <a:noFill/>
              </a:ln>
              <a:solidFill>
                <a:srgbClr val="000000"/>
              </a:solidFill>
              <a:effectLst/>
              <a:uLnTx/>
              <a:uFillTx/>
              <a:latin typeface="Times New Roman" pitchFamily="16" charset="0"/>
              <a:ea typeface="+mn-ea"/>
              <a:cs typeface="Arial Unicode MS" charset="0"/>
            </a:endParaRPr>
          </a:p>
        </p:txBody>
      </p:sp>
      <p:sp>
        <p:nvSpPr>
          <p:cNvPr id="49155" name="Rectangle 1"/>
          <p:cNvSpPr>
            <a:spLocks noGrp="1" noRot="1" noChangeAspect="1" noChangeArrowheads="1" noTextEdit="1"/>
          </p:cNvSpPr>
          <p:nvPr>
            <p:ph type="sldImg"/>
          </p:nvPr>
        </p:nvSpPr>
        <p:spPr>
          <a:xfrm>
            <a:off x="406400" y="704850"/>
            <a:ext cx="61976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Rectangle 2"/>
          <p:cNvSpPr>
            <a:spLocks noGrp="1" noChangeArrowheads="1"/>
          </p:cNvSpPr>
          <p:nvPr>
            <p:ph type="body" idx="1"/>
          </p:nvPr>
        </p:nvSpPr>
        <p:spPr>
          <a:xfrm>
            <a:off x="701615" y="4414911"/>
            <a:ext cx="5608606" cy="418308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513469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p:spPr>
        <p:txBody>
          <a:bodyPr/>
          <a:lstStyle>
            <a:lvl1pPr eaLnBrk="0">
              <a:tabLst>
                <a:tab pos="661949" algn="l"/>
                <a:tab pos="1323897" algn="l"/>
                <a:tab pos="1985848" algn="l"/>
                <a:tab pos="2647797" algn="l"/>
              </a:tabLst>
              <a:defRPr>
                <a:solidFill>
                  <a:schemeClr val="tx1"/>
                </a:solidFill>
                <a:latin typeface="Arial" charset="0"/>
                <a:cs typeface="Arial Unicode MS" charset="0"/>
              </a:defRPr>
            </a:lvl1pPr>
            <a:lvl2pPr eaLnBrk="0">
              <a:tabLst>
                <a:tab pos="661949" algn="l"/>
                <a:tab pos="1323897" algn="l"/>
                <a:tab pos="1985848" algn="l"/>
                <a:tab pos="2647797" algn="l"/>
              </a:tabLst>
              <a:defRPr>
                <a:solidFill>
                  <a:schemeClr val="tx1"/>
                </a:solidFill>
                <a:latin typeface="Arial" charset="0"/>
                <a:cs typeface="Arial Unicode MS" charset="0"/>
              </a:defRPr>
            </a:lvl2pPr>
            <a:lvl3pPr eaLnBrk="0">
              <a:tabLst>
                <a:tab pos="661949" algn="l"/>
                <a:tab pos="1323897" algn="l"/>
                <a:tab pos="1985848" algn="l"/>
                <a:tab pos="2647797" algn="l"/>
              </a:tabLst>
              <a:defRPr>
                <a:solidFill>
                  <a:schemeClr val="tx1"/>
                </a:solidFill>
                <a:latin typeface="Arial" charset="0"/>
                <a:cs typeface="Arial Unicode MS" charset="0"/>
              </a:defRPr>
            </a:lvl3pPr>
            <a:lvl4pPr eaLnBrk="0">
              <a:tabLst>
                <a:tab pos="661949" algn="l"/>
                <a:tab pos="1323897" algn="l"/>
                <a:tab pos="1985848" algn="l"/>
                <a:tab pos="2647797" algn="l"/>
              </a:tabLst>
              <a:defRPr>
                <a:solidFill>
                  <a:schemeClr val="tx1"/>
                </a:solidFill>
                <a:latin typeface="Arial" charset="0"/>
                <a:cs typeface="Arial Unicode MS" charset="0"/>
              </a:defRPr>
            </a:lvl4pPr>
            <a:lvl5pPr eaLnBrk="0">
              <a:tabLst>
                <a:tab pos="661949" algn="l"/>
                <a:tab pos="1323897" algn="l"/>
                <a:tab pos="1985848" algn="l"/>
                <a:tab pos="2647797" algn="l"/>
              </a:tabLst>
              <a:defRPr>
                <a:solidFill>
                  <a:schemeClr val="tx1"/>
                </a:solidFill>
                <a:latin typeface="Arial" charset="0"/>
                <a:cs typeface="Arial Unicode MS" charset="0"/>
              </a:defRPr>
            </a:lvl5pPr>
            <a:lvl6pPr marL="2299402"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6pPr>
            <a:lvl7pPr marL="2717476"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7pPr>
            <a:lvl8pPr marL="3135549"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8pPr>
            <a:lvl9pPr marL="3553621"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9pPr>
          </a:lstStyle>
          <a:p>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fld id="{8B50847D-DA19-4973-90F5-669746971123}" type="slidenum">
              <a:rPr kumimoji="0" lang="en-US" sz="1300" b="0" i="0" u="none" strike="noStrike" kern="1200" cap="none" spc="0" normalizeH="0" baseline="0" noProof="0" smtClean="0">
                <a:ln>
                  <a:noFill/>
                </a:ln>
                <a:solidFill>
                  <a:srgbClr val="000000"/>
                </a:solidFill>
                <a:effectLst/>
                <a:uLnTx/>
                <a:uFillTx/>
                <a:latin typeface="Times New Roman" pitchFamily="16" charset="0"/>
                <a:ea typeface="+mn-ea"/>
                <a:cs typeface="Arial Unicode MS" charset="0"/>
              </a:rPr>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t>6</a:t>
            </a:fld>
            <a:endParaRPr kumimoji="0" lang="en-US" sz="1300" b="0" i="0" u="none" strike="noStrike" kern="1200" cap="none" spc="0" normalizeH="0" baseline="0" noProof="0">
              <a:ln>
                <a:noFill/>
              </a:ln>
              <a:solidFill>
                <a:srgbClr val="000000"/>
              </a:solidFill>
              <a:effectLst/>
              <a:uLnTx/>
              <a:uFillTx/>
              <a:latin typeface="Times New Roman" pitchFamily="16" charset="0"/>
              <a:ea typeface="+mn-ea"/>
              <a:cs typeface="Arial Unicode MS" charset="0"/>
            </a:endParaRPr>
          </a:p>
        </p:txBody>
      </p:sp>
      <p:sp>
        <p:nvSpPr>
          <p:cNvPr id="50179" name="Rectangle 1"/>
          <p:cNvSpPr>
            <a:spLocks noGrp="1" noRot="1" noChangeAspect="1" noChangeArrowheads="1" noTextEdit="1"/>
          </p:cNvSpPr>
          <p:nvPr>
            <p:ph type="sldImg"/>
          </p:nvPr>
        </p:nvSpPr>
        <p:spPr>
          <a:xfrm>
            <a:off x="406400" y="704850"/>
            <a:ext cx="61976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Rectangle 2"/>
          <p:cNvSpPr>
            <a:spLocks noGrp="1" noChangeArrowheads="1"/>
          </p:cNvSpPr>
          <p:nvPr>
            <p:ph type="body" idx="1"/>
          </p:nvPr>
        </p:nvSpPr>
        <p:spPr>
          <a:xfrm>
            <a:off x="701615" y="4414911"/>
            <a:ext cx="5608606" cy="418308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137276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p:spPr>
        <p:txBody>
          <a:bodyPr/>
          <a:lstStyle>
            <a:lvl1pPr eaLnBrk="0">
              <a:tabLst>
                <a:tab pos="661949" algn="l"/>
                <a:tab pos="1323897" algn="l"/>
                <a:tab pos="1985848" algn="l"/>
                <a:tab pos="2647797" algn="l"/>
              </a:tabLst>
              <a:defRPr>
                <a:solidFill>
                  <a:schemeClr val="tx1"/>
                </a:solidFill>
                <a:latin typeface="Arial" charset="0"/>
                <a:cs typeface="Arial Unicode MS" charset="0"/>
              </a:defRPr>
            </a:lvl1pPr>
            <a:lvl2pPr eaLnBrk="0">
              <a:tabLst>
                <a:tab pos="661949" algn="l"/>
                <a:tab pos="1323897" algn="l"/>
                <a:tab pos="1985848" algn="l"/>
                <a:tab pos="2647797" algn="l"/>
              </a:tabLst>
              <a:defRPr>
                <a:solidFill>
                  <a:schemeClr val="tx1"/>
                </a:solidFill>
                <a:latin typeface="Arial" charset="0"/>
                <a:cs typeface="Arial Unicode MS" charset="0"/>
              </a:defRPr>
            </a:lvl2pPr>
            <a:lvl3pPr eaLnBrk="0">
              <a:tabLst>
                <a:tab pos="661949" algn="l"/>
                <a:tab pos="1323897" algn="l"/>
                <a:tab pos="1985848" algn="l"/>
                <a:tab pos="2647797" algn="l"/>
              </a:tabLst>
              <a:defRPr>
                <a:solidFill>
                  <a:schemeClr val="tx1"/>
                </a:solidFill>
                <a:latin typeface="Arial" charset="0"/>
                <a:cs typeface="Arial Unicode MS" charset="0"/>
              </a:defRPr>
            </a:lvl3pPr>
            <a:lvl4pPr eaLnBrk="0">
              <a:tabLst>
                <a:tab pos="661949" algn="l"/>
                <a:tab pos="1323897" algn="l"/>
                <a:tab pos="1985848" algn="l"/>
                <a:tab pos="2647797" algn="l"/>
              </a:tabLst>
              <a:defRPr>
                <a:solidFill>
                  <a:schemeClr val="tx1"/>
                </a:solidFill>
                <a:latin typeface="Arial" charset="0"/>
                <a:cs typeface="Arial Unicode MS" charset="0"/>
              </a:defRPr>
            </a:lvl4pPr>
            <a:lvl5pPr eaLnBrk="0">
              <a:tabLst>
                <a:tab pos="661949" algn="l"/>
                <a:tab pos="1323897" algn="l"/>
                <a:tab pos="1985848" algn="l"/>
                <a:tab pos="2647797" algn="l"/>
              </a:tabLst>
              <a:defRPr>
                <a:solidFill>
                  <a:schemeClr val="tx1"/>
                </a:solidFill>
                <a:latin typeface="Arial" charset="0"/>
                <a:cs typeface="Arial Unicode MS" charset="0"/>
              </a:defRPr>
            </a:lvl5pPr>
            <a:lvl6pPr marL="2299402"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6pPr>
            <a:lvl7pPr marL="2717476"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7pPr>
            <a:lvl8pPr marL="3135549"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8pPr>
            <a:lvl9pPr marL="3553621"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9pPr>
          </a:lstStyle>
          <a:p>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fld id="{44AF9BA1-B504-4E57-B523-97247F1FF34B}" type="slidenum">
              <a:rPr kumimoji="0" lang="en-US" sz="1300" b="0" i="0" u="none" strike="noStrike" kern="1200" cap="none" spc="0" normalizeH="0" baseline="0" noProof="0" smtClean="0">
                <a:ln>
                  <a:noFill/>
                </a:ln>
                <a:solidFill>
                  <a:srgbClr val="000000"/>
                </a:solidFill>
                <a:effectLst/>
                <a:uLnTx/>
                <a:uFillTx/>
                <a:latin typeface="Times New Roman" pitchFamily="16" charset="0"/>
                <a:ea typeface="+mn-ea"/>
                <a:cs typeface="Arial Unicode MS" charset="0"/>
              </a:rPr>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t>7</a:t>
            </a:fld>
            <a:endParaRPr kumimoji="0" lang="en-US" sz="1300" b="0" i="0" u="none" strike="noStrike" kern="1200" cap="none" spc="0" normalizeH="0" baseline="0" noProof="0" dirty="0">
              <a:ln>
                <a:noFill/>
              </a:ln>
              <a:solidFill>
                <a:srgbClr val="000000"/>
              </a:solidFill>
              <a:effectLst/>
              <a:uLnTx/>
              <a:uFillTx/>
              <a:latin typeface="Times New Roman" pitchFamily="16" charset="0"/>
              <a:ea typeface="+mn-ea"/>
              <a:cs typeface="Arial Unicode MS" charset="0"/>
            </a:endParaRPr>
          </a:p>
        </p:txBody>
      </p:sp>
      <p:sp>
        <p:nvSpPr>
          <p:cNvPr id="51203" name="Rectangle 1"/>
          <p:cNvSpPr>
            <a:spLocks noGrp="1" noRot="1" noChangeAspect="1" noChangeArrowheads="1" noTextEdit="1"/>
          </p:cNvSpPr>
          <p:nvPr>
            <p:ph type="sldImg"/>
          </p:nvPr>
        </p:nvSpPr>
        <p:spPr>
          <a:xfrm>
            <a:off x="406400" y="704850"/>
            <a:ext cx="61976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Rectangle 2"/>
          <p:cNvSpPr>
            <a:spLocks noGrp="1" noChangeArrowheads="1"/>
          </p:cNvSpPr>
          <p:nvPr>
            <p:ph type="body" idx="1"/>
          </p:nvPr>
        </p:nvSpPr>
        <p:spPr>
          <a:xfrm>
            <a:off x="701615" y="4414911"/>
            <a:ext cx="5608606" cy="418308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898079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p:spPr>
        <p:txBody>
          <a:bodyPr/>
          <a:lstStyle>
            <a:lvl1pPr eaLnBrk="0">
              <a:tabLst>
                <a:tab pos="661949" algn="l"/>
                <a:tab pos="1323897" algn="l"/>
                <a:tab pos="1985848" algn="l"/>
                <a:tab pos="2647797" algn="l"/>
              </a:tabLst>
              <a:defRPr>
                <a:solidFill>
                  <a:schemeClr val="tx1"/>
                </a:solidFill>
                <a:latin typeface="Arial" charset="0"/>
                <a:cs typeface="Arial Unicode MS" charset="0"/>
              </a:defRPr>
            </a:lvl1pPr>
            <a:lvl2pPr eaLnBrk="0">
              <a:tabLst>
                <a:tab pos="661949" algn="l"/>
                <a:tab pos="1323897" algn="l"/>
                <a:tab pos="1985848" algn="l"/>
                <a:tab pos="2647797" algn="l"/>
              </a:tabLst>
              <a:defRPr>
                <a:solidFill>
                  <a:schemeClr val="tx1"/>
                </a:solidFill>
                <a:latin typeface="Arial" charset="0"/>
                <a:cs typeface="Arial Unicode MS" charset="0"/>
              </a:defRPr>
            </a:lvl2pPr>
            <a:lvl3pPr eaLnBrk="0">
              <a:tabLst>
                <a:tab pos="661949" algn="l"/>
                <a:tab pos="1323897" algn="l"/>
                <a:tab pos="1985848" algn="l"/>
                <a:tab pos="2647797" algn="l"/>
              </a:tabLst>
              <a:defRPr>
                <a:solidFill>
                  <a:schemeClr val="tx1"/>
                </a:solidFill>
                <a:latin typeface="Arial" charset="0"/>
                <a:cs typeface="Arial Unicode MS" charset="0"/>
              </a:defRPr>
            </a:lvl3pPr>
            <a:lvl4pPr eaLnBrk="0">
              <a:tabLst>
                <a:tab pos="661949" algn="l"/>
                <a:tab pos="1323897" algn="l"/>
                <a:tab pos="1985848" algn="l"/>
                <a:tab pos="2647797" algn="l"/>
              </a:tabLst>
              <a:defRPr>
                <a:solidFill>
                  <a:schemeClr val="tx1"/>
                </a:solidFill>
                <a:latin typeface="Arial" charset="0"/>
                <a:cs typeface="Arial Unicode MS" charset="0"/>
              </a:defRPr>
            </a:lvl4pPr>
            <a:lvl5pPr eaLnBrk="0">
              <a:tabLst>
                <a:tab pos="661949" algn="l"/>
                <a:tab pos="1323897" algn="l"/>
                <a:tab pos="1985848" algn="l"/>
                <a:tab pos="2647797" algn="l"/>
              </a:tabLst>
              <a:defRPr>
                <a:solidFill>
                  <a:schemeClr val="tx1"/>
                </a:solidFill>
                <a:latin typeface="Arial" charset="0"/>
                <a:cs typeface="Arial Unicode MS" charset="0"/>
              </a:defRPr>
            </a:lvl5pPr>
            <a:lvl6pPr marL="2299402"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6pPr>
            <a:lvl7pPr marL="2717476"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7pPr>
            <a:lvl8pPr marL="3135549"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8pPr>
            <a:lvl9pPr marL="3553621"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9pPr>
          </a:lstStyle>
          <a:p>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fld id="{FAA3808D-D02B-4CC4-A1E8-C65C719AF30E}" type="slidenum">
              <a:rPr kumimoji="0" lang="en-US" sz="1300" b="0" i="0" u="none" strike="noStrike" kern="1200" cap="none" spc="0" normalizeH="0" baseline="0" noProof="0" smtClean="0">
                <a:ln>
                  <a:noFill/>
                </a:ln>
                <a:solidFill>
                  <a:srgbClr val="000000"/>
                </a:solidFill>
                <a:effectLst/>
                <a:uLnTx/>
                <a:uFillTx/>
                <a:latin typeface="Times New Roman" pitchFamily="16" charset="0"/>
                <a:ea typeface="+mn-ea"/>
                <a:cs typeface="Arial Unicode MS" charset="0"/>
              </a:rPr>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t>8</a:t>
            </a:fld>
            <a:endParaRPr kumimoji="0" lang="en-US" sz="1300" b="0" i="0" u="none" strike="noStrike" kern="1200" cap="none" spc="0" normalizeH="0" baseline="0" noProof="0">
              <a:ln>
                <a:noFill/>
              </a:ln>
              <a:solidFill>
                <a:srgbClr val="000000"/>
              </a:solidFill>
              <a:effectLst/>
              <a:uLnTx/>
              <a:uFillTx/>
              <a:latin typeface="Times New Roman" pitchFamily="16" charset="0"/>
              <a:ea typeface="+mn-ea"/>
              <a:cs typeface="Arial Unicode MS" charset="0"/>
            </a:endParaRPr>
          </a:p>
        </p:txBody>
      </p:sp>
      <p:sp>
        <p:nvSpPr>
          <p:cNvPr id="53251" name="Rectangle 1"/>
          <p:cNvSpPr>
            <a:spLocks noGrp="1" noRot="1" noChangeAspect="1" noChangeArrowheads="1" noTextEdit="1"/>
          </p:cNvSpPr>
          <p:nvPr>
            <p:ph type="sldImg"/>
          </p:nvPr>
        </p:nvSpPr>
        <p:spPr>
          <a:xfrm>
            <a:off x="406400" y="704850"/>
            <a:ext cx="61976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Rectangle 2"/>
          <p:cNvSpPr>
            <a:spLocks noGrp="1" noChangeArrowheads="1"/>
          </p:cNvSpPr>
          <p:nvPr>
            <p:ph type="body" idx="1"/>
          </p:nvPr>
        </p:nvSpPr>
        <p:spPr>
          <a:xfrm>
            <a:off x="701615" y="4414911"/>
            <a:ext cx="5608606" cy="418308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11585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p:spPr>
        <p:txBody>
          <a:bodyPr/>
          <a:lstStyle>
            <a:lvl1pPr eaLnBrk="0">
              <a:tabLst>
                <a:tab pos="661949" algn="l"/>
                <a:tab pos="1323897" algn="l"/>
                <a:tab pos="1985848" algn="l"/>
                <a:tab pos="2647797" algn="l"/>
              </a:tabLst>
              <a:defRPr>
                <a:solidFill>
                  <a:schemeClr val="tx1"/>
                </a:solidFill>
                <a:latin typeface="Arial" charset="0"/>
                <a:cs typeface="Arial Unicode MS" charset="0"/>
              </a:defRPr>
            </a:lvl1pPr>
            <a:lvl2pPr eaLnBrk="0">
              <a:tabLst>
                <a:tab pos="661949" algn="l"/>
                <a:tab pos="1323897" algn="l"/>
                <a:tab pos="1985848" algn="l"/>
                <a:tab pos="2647797" algn="l"/>
              </a:tabLst>
              <a:defRPr>
                <a:solidFill>
                  <a:schemeClr val="tx1"/>
                </a:solidFill>
                <a:latin typeface="Arial" charset="0"/>
                <a:cs typeface="Arial Unicode MS" charset="0"/>
              </a:defRPr>
            </a:lvl2pPr>
            <a:lvl3pPr eaLnBrk="0">
              <a:tabLst>
                <a:tab pos="661949" algn="l"/>
                <a:tab pos="1323897" algn="l"/>
                <a:tab pos="1985848" algn="l"/>
                <a:tab pos="2647797" algn="l"/>
              </a:tabLst>
              <a:defRPr>
                <a:solidFill>
                  <a:schemeClr val="tx1"/>
                </a:solidFill>
                <a:latin typeface="Arial" charset="0"/>
                <a:cs typeface="Arial Unicode MS" charset="0"/>
              </a:defRPr>
            </a:lvl3pPr>
            <a:lvl4pPr eaLnBrk="0">
              <a:tabLst>
                <a:tab pos="661949" algn="l"/>
                <a:tab pos="1323897" algn="l"/>
                <a:tab pos="1985848" algn="l"/>
                <a:tab pos="2647797" algn="l"/>
              </a:tabLst>
              <a:defRPr>
                <a:solidFill>
                  <a:schemeClr val="tx1"/>
                </a:solidFill>
                <a:latin typeface="Arial" charset="0"/>
                <a:cs typeface="Arial Unicode MS" charset="0"/>
              </a:defRPr>
            </a:lvl4pPr>
            <a:lvl5pPr eaLnBrk="0">
              <a:tabLst>
                <a:tab pos="661949" algn="l"/>
                <a:tab pos="1323897" algn="l"/>
                <a:tab pos="1985848" algn="l"/>
                <a:tab pos="2647797" algn="l"/>
              </a:tabLst>
              <a:defRPr>
                <a:solidFill>
                  <a:schemeClr val="tx1"/>
                </a:solidFill>
                <a:latin typeface="Arial" charset="0"/>
                <a:cs typeface="Arial Unicode MS" charset="0"/>
              </a:defRPr>
            </a:lvl5pPr>
            <a:lvl6pPr marL="2299402"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6pPr>
            <a:lvl7pPr marL="2717476"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7pPr>
            <a:lvl8pPr marL="3135549"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8pPr>
            <a:lvl9pPr marL="3553621"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9pPr>
          </a:lstStyle>
          <a:p>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fld id="{1123F454-57E2-4AC0-979F-376B2EE918B6}" type="slidenum">
              <a:rPr kumimoji="0" lang="en-US" sz="1300" b="0" i="0" u="none" strike="noStrike" kern="1200" cap="none" spc="0" normalizeH="0" baseline="0" noProof="0" smtClean="0">
                <a:ln>
                  <a:noFill/>
                </a:ln>
                <a:solidFill>
                  <a:srgbClr val="000000"/>
                </a:solidFill>
                <a:effectLst/>
                <a:uLnTx/>
                <a:uFillTx/>
                <a:latin typeface="Times New Roman" pitchFamily="16" charset="0"/>
                <a:ea typeface="+mn-ea"/>
                <a:cs typeface="Arial Unicode MS" charset="0"/>
              </a:rPr>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t>9</a:t>
            </a:fld>
            <a:endParaRPr kumimoji="0" lang="en-US" sz="1300" b="0" i="0" u="none" strike="noStrike" kern="1200" cap="none" spc="0" normalizeH="0" baseline="0" noProof="0">
              <a:ln>
                <a:noFill/>
              </a:ln>
              <a:solidFill>
                <a:srgbClr val="000000"/>
              </a:solidFill>
              <a:effectLst/>
              <a:uLnTx/>
              <a:uFillTx/>
              <a:latin typeface="Times New Roman" pitchFamily="16" charset="0"/>
              <a:ea typeface="+mn-ea"/>
              <a:cs typeface="Arial Unicode MS" charset="0"/>
            </a:endParaRPr>
          </a:p>
        </p:txBody>
      </p:sp>
      <p:sp>
        <p:nvSpPr>
          <p:cNvPr id="54275" name="Rectangle 1"/>
          <p:cNvSpPr>
            <a:spLocks noGrp="1" noRot="1" noChangeAspect="1" noChangeArrowheads="1" noTextEdit="1"/>
          </p:cNvSpPr>
          <p:nvPr>
            <p:ph type="sldImg"/>
          </p:nvPr>
        </p:nvSpPr>
        <p:spPr>
          <a:xfrm>
            <a:off x="406400" y="704850"/>
            <a:ext cx="61976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01615" y="4414911"/>
            <a:ext cx="5608606" cy="418308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480711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p:spPr>
        <p:txBody>
          <a:bodyPr/>
          <a:lstStyle>
            <a:lvl1pPr eaLnBrk="0">
              <a:tabLst>
                <a:tab pos="661949" algn="l"/>
                <a:tab pos="1323897" algn="l"/>
                <a:tab pos="1985848" algn="l"/>
                <a:tab pos="2647797" algn="l"/>
              </a:tabLst>
              <a:defRPr>
                <a:solidFill>
                  <a:schemeClr val="tx1"/>
                </a:solidFill>
                <a:latin typeface="Arial" charset="0"/>
                <a:cs typeface="Arial Unicode MS" charset="0"/>
              </a:defRPr>
            </a:lvl1pPr>
            <a:lvl2pPr eaLnBrk="0">
              <a:tabLst>
                <a:tab pos="661949" algn="l"/>
                <a:tab pos="1323897" algn="l"/>
                <a:tab pos="1985848" algn="l"/>
                <a:tab pos="2647797" algn="l"/>
              </a:tabLst>
              <a:defRPr>
                <a:solidFill>
                  <a:schemeClr val="tx1"/>
                </a:solidFill>
                <a:latin typeface="Arial" charset="0"/>
                <a:cs typeface="Arial Unicode MS" charset="0"/>
              </a:defRPr>
            </a:lvl2pPr>
            <a:lvl3pPr eaLnBrk="0">
              <a:tabLst>
                <a:tab pos="661949" algn="l"/>
                <a:tab pos="1323897" algn="l"/>
                <a:tab pos="1985848" algn="l"/>
                <a:tab pos="2647797" algn="l"/>
              </a:tabLst>
              <a:defRPr>
                <a:solidFill>
                  <a:schemeClr val="tx1"/>
                </a:solidFill>
                <a:latin typeface="Arial" charset="0"/>
                <a:cs typeface="Arial Unicode MS" charset="0"/>
              </a:defRPr>
            </a:lvl3pPr>
            <a:lvl4pPr eaLnBrk="0">
              <a:tabLst>
                <a:tab pos="661949" algn="l"/>
                <a:tab pos="1323897" algn="l"/>
                <a:tab pos="1985848" algn="l"/>
                <a:tab pos="2647797" algn="l"/>
              </a:tabLst>
              <a:defRPr>
                <a:solidFill>
                  <a:schemeClr val="tx1"/>
                </a:solidFill>
                <a:latin typeface="Arial" charset="0"/>
                <a:cs typeface="Arial Unicode MS" charset="0"/>
              </a:defRPr>
            </a:lvl4pPr>
            <a:lvl5pPr eaLnBrk="0">
              <a:tabLst>
                <a:tab pos="661949" algn="l"/>
                <a:tab pos="1323897" algn="l"/>
                <a:tab pos="1985848" algn="l"/>
                <a:tab pos="2647797" algn="l"/>
              </a:tabLst>
              <a:defRPr>
                <a:solidFill>
                  <a:schemeClr val="tx1"/>
                </a:solidFill>
                <a:latin typeface="Arial" charset="0"/>
                <a:cs typeface="Arial Unicode MS" charset="0"/>
              </a:defRPr>
            </a:lvl5pPr>
            <a:lvl6pPr marL="2299402"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6pPr>
            <a:lvl7pPr marL="2717476"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7pPr>
            <a:lvl8pPr marL="3135549"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8pPr>
            <a:lvl9pPr marL="3553621"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9pPr>
          </a:lstStyle>
          <a:p>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fld id="{33F5226D-75B7-43E6-B54A-6477D1C535BC}" type="slidenum">
              <a:rPr kumimoji="0" lang="en-US" sz="1300" b="0" i="0" u="none" strike="noStrike" kern="1200" cap="none" spc="0" normalizeH="0" baseline="0" noProof="0" smtClean="0">
                <a:ln>
                  <a:noFill/>
                </a:ln>
                <a:solidFill>
                  <a:srgbClr val="000000"/>
                </a:solidFill>
                <a:effectLst/>
                <a:uLnTx/>
                <a:uFillTx/>
                <a:latin typeface="Times New Roman" pitchFamily="16" charset="0"/>
                <a:ea typeface="+mn-ea"/>
                <a:cs typeface="Arial Unicode MS" charset="0"/>
              </a:rPr>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t>13</a:t>
            </a:fld>
            <a:endParaRPr kumimoji="0" lang="en-US" sz="1300" b="0" i="0" u="none" strike="noStrike" kern="1200" cap="none" spc="0" normalizeH="0" baseline="0" noProof="0">
              <a:ln>
                <a:noFill/>
              </a:ln>
              <a:solidFill>
                <a:srgbClr val="000000"/>
              </a:solidFill>
              <a:effectLst/>
              <a:uLnTx/>
              <a:uFillTx/>
              <a:latin typeface="Times New Roman" pitchFamily="16" charset="0"/>
              <a:ea typeface="+mn-ea"/>
              <a:cs typeface="Arial Unicode MS" charset="0"/>
            </a:endParaRPr>
          </a:p>
        </p:txBody>
      </p:sp>
      <p:sp>
        <p:nvSpPr>
          <p:cNvPr id="48131" name="Rectangle 1"/>
          <p:cNvSpPr>
            <a:spLocks noGrp="1" noRot="1" noChangeAspect="1" noChangeArrowheads="1" noTextEdit="1"/>
          </p:cNvSpPr>
          <p:nvPr>
            <p:ph type="sldImg"/>
          </p:nvPr>
        </p:nvSpPr>
        <p:spPr>
          <a:xfrm>
            <a:off x="406400" y="704850"/>
            <a:ext cx="61976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Rectangle 2"/>
          <p:cNvSpPr>
            <a:spLocks noGrp="1" noChangeArrowheads="1"/>
          </p:cNvSpPr>
          <p:nvPr>
            <p:ph type="body" idx="1"/>
          </p:nvPr>
        </p:nvSpPr>
        <p:spPr>
          <a:xfrm>
            <a:off x="701615" y="4414911"/>
            <a:ext cx="5608606" cy="418308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894037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DD2A84B-FF96-4345-A071-8C3F3DB7781A}"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824727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774DCB4-BB39-B9B5-205E-F1C577B70522}"/>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IQ"/>
          </a:p>
        </p:txBody>
      </p:sp>
      <p:sp>
        <p:nvSpPr>
          <p:cNvPr id="3" name="عنوان فرعي 2">
            <a:extLst>
              <a:ext uri="{FF2B5EF4-FFF2-40B4-BE49-F238E27FC236}">
                <a16:creationId xmlns:a16="http://schemas.microsoft.com/office/drawing/2014/main" id="{45259A61-15D5-B460-520F-560302A2B6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IQ"/>
          </a:p>
        </p:txBody>
      </p:sp>
      <p:sp>
        <p:nvSpPr>
          <p:cNvPr id="4" name="عنصر نائب للتاريخ 3">
            <a:extLst>
              <a:ext uri="{FF2B5EF4-FFF2-40B4-BE49-F238E27FC236}">
                <a16:creationId xmlns:a16="http://schemas.microsoft.com/office/drawing/2014/main" id="{BA93831D-DC33-8BB9-C986-C32E06508365}"/>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5" name="عنصر نائب للتذييل 4">
            <a:extLst>
              <a:ext uri="{FF2B5EF4-FFF2-40B4-BE49-F238E27FC236}">
                <a16:creationId xmlns:a16="http://schemas.microsoft.com/office/drawing/2014/main" id="{ECBD23D0-39D5-C066-BE29-85CE5122685D}"/>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ABAF5AD7-A907-42EF-410A-73787A4030AC}"/>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261998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A4DD218-FBDC-4E31-FA8F-169534257DDF}"/>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عنوان العمودي 2">
            <a:extLst>
              <a:ext uri="{FF2B5EF4-FFF2-40B4-BE49-F238E27FC236}">
                <a16:creationId xmlns:a16="http://schemas.microsoft.com/office/drawing/2014/main" id="{96085129-B4DD-916E-2EF3-E3BE7EA4C9F2}"/>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C4179F90-6152-C07C-8A96-80D4BB3F7B25}"/>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5" name="عنصر نائب للتذييل 4">
            <a:extLst>
              <a:ext uri="{FF2B5EF4-FFF2-40B4-BE49-F238E27FC236}">
                <a16:creationId xmlns:a16="http://schemas.microsoft.com/office/drawing/2014/main" id="{676D3A0A-76EC-8F17-E833-DCF782FDFA92}"/>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AD8EED28-969F-1E1B-2BCD-6023CC5889D3}"/>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193476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B938CA63-DFE9-2AC8-03CF-0CD8A2D672B8}"/>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IQ"/>
          </a:p>
        </p:txBody>
      </p:sp>
      <p:sp>
        <p:nvSpPr>
          <p:cNvPr id="3" name="عنصر نائب للعنوان العمودي 2">
            <a:extLst>
              <a:ext uri="{FF2B5EF4-FFF2-40B4-BE49-F238E27FC236}">
                <a16:creationId xmlns:a16="http://schemas.microsoft.com/office/drawing/2014/main" id="{5DCB01BB-1F2F-29B3-885D-29075EEFD20E}"/>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5CDB9629-3946-706F-E0AC-998525DE3AFB}"/>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5" name="عنصر نائب للتذييل 4">
            <a:extLst>
              <a:ext uri="{FF2B5EF4-FFF2-40B4-BE49-F238E27FC236}">
                <a16:creationId xmlns:a16="http://schemas.microsoft.com/office/drawing/2014/main" id="{E21347FA-62DF-7062-79F1-A299E97515A0}"/>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1F393467-BEFA-70A6-827D-611C0EB0B904}"/>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803098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1"/>
            <a:ext cx="11347451" cy="13255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402168" y="1676401"/>
            <a:ext cx="5592233"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676401"/>
            <a:ext cx="5592233"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8314358-4CCE-C850-CE21-D94906DD109F}"/>
              </a:ext>
            </a:extLst>
          </p:cNvPr>
          <p:cNvSpPr>
            <a:spLocks noGrp="1"/>
          </p:cNvSpPr>
          <p:nvPr>
            <p:ph type="dt" sz="half" idx="10"/>
          </p:nvPr>
        </p:nvSpPr>
        <p:spPr>
          <a:xfrm>
            <a:off x="406400" y="6245225"/>
            <a:ext cx="3048000" cy="476250"/>
          </a:xfrm>
        </p:spPr>
        <p:txBody>
          <a:bodyPr/>
          <a:lstStyle>
            <a:lvl1pPr>
              <a:defRPr/>
            </a:lvl1pPr>
          </a:lstStyle>
          <a:p>
            <a:pPr>
              <a:defRPr/>
            </a:pPr>
            <a:fld id="{70CEB095-D58E-4FD8-B39F-132514228990}" type="datetime1">
              <a:rPr lang="en-US"/>
              <a:pPr>
                <a:defRPr/>
              </a:pPr>
              <a:t>11/25/2025</a:t>
            </a:fld>
            <a:endParaRPr lang="en-US"/>
          </a:p>
        </p:txBody>
      </p:sp>
      <p:sp>
        <p:nvSpPr>
          <p:cNvPr id="6" name="Footer Placeholder 5">
            <a:extLst>
              <a:ext uri="{FF2B5EF4-FFF2-40B4-BE49-F238E27FC236}">
                <a16:creationId xmlns:a16="http://schemas.microsoft.com/office/drawing/2014/main" id="{84555A8C-6A27-BC5C-663E-4A15E54513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E49F2D6-A81D-01B9-77D4-5DB66D58CD08}"/>
              </a:ext>
            </a:extLst>
          </p:cNvPr>
          <p:cNvSpPr>
            <a:spLocks noGrp="1"/>
          </p:cNvSpPr>
          <p:nvPr>
            <p:ph type="sldNum" sz="quarter" idx="12"/>
          </p:nvPr>
        </p:nvSpPr>
        <p:spPr>
          <a:xfrm>
            <a:off x="8737600" y="6245225"/>
            <a:ext cx="3048000" cy="476250"/>
          </a:xfrm>
        </p:spPr>
        <p:txBody>
          <a:bodyPr/>
          <a:lstStyle>
            <a:lvl1pPr>
              <a:defRPr/>
            </a:lvl1pPr>
          </a:lstStyle>
          <a:p>
            <a:pPr>
              <a:defRPr/>
            </a:pPr>
            <a:fld id="{8CC5E294-978F-4E80-8B77-EF1FE764C5E1}" type="slidenum">
              <a:rPr lang="en-US" altLang="en-US"/>
              <a:pPr>
                <a:defRPr/>
              </a:pPr>
              <a:t>‹#›</a:t>
            </a:fld>
            <a:endParaRPr lang="en-US" altLang="en-US"/>
          </a:p>
        </p:txBody>
      </p:sp>
    </p:spTree>
    <p:extLst>
      <p:ext uri="{BB962C8B-B14F-4D97-AF65-F5344CB8AC3E}">
        <p14:creationId xmlns:p14="http://schemas.microsoft.com/office/powerpoint/2010/main" val="1041115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ar-IQ"/>
          </a:p>
        </p:txBody>
      </p:sp>
      <p:sp>
        <p:nvSpPr>
          <p:cNvPr id="3" name="Text Placeholder 2"/>
          <p:cNvSpPr>
            <a:spLocks noGrp="1"/>
          </p:cNvSpPr>
          <p:nvPr>
            <p:ph type="body" sz="half" idx="1"/>
          </p:nvPr>
        </p:nvSpPr>
        <p:spPr>
          <a:xfrm>
            <a:off x="0" y="1600200"/>
            <a:ext cx="45212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lipArt Placeholder 3"/>
          <p:cNvSpPr>
            <a:spLocks noGrp="1"/>
          </p:cNvSpPr>
          <p:nvPr>
            <p:ph type="clipArt" sz="half" idx="2"/>
          </p:nvPr>
        </p:nvSpPr>
        <p:spPr>
          <a:xfrm>
            <a:off x="4724400" y="1600200"/>
            <a:ext cx="4521200" cy="4724400"/>
          </a:xfrm>
        </p:spPr>
        <p:txBody>
          <a:bodyPr/>
          <a:lstStyle/>
          <a:p>
            <a:endParaRPr lang="ar-IQ"/>
          </a:p>
        </p:txBody>
      </p:sp>
    </p:spTree>
    <p:extLst>
      <p:ext uri="{BB962C8B-B14F-4D97-AF65-F5344CB8AC3E}">
        <p14:creationId xmlns:p14="http://schemas.microsoft.com/office/powerpoint/2010/main" val="40631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80F03A5-D7AB-E467-D3BA-B6CFFF5F69A9}"/>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B5560AD6-EB8A-8014-96CF-D8B812E80500}"/>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8B1E10A6-8843-A611-49C1-3C95E39D8DB3}"/>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5" name="عنصر نائب للتذييل 4">
            <a:extLst>
              <a:ext uri="{FF2B5EF4-FFF2-40B4-BE49-F238E27FC236}">
                <a16:creationId xmlns:a16="http://schemas.microsoft.com/office/drawing/2014/main" id="{0A0FB902-0E2D-39D6-C6DE-F8CC1193DDDB}"/>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249A1668-C310-20A4-D82A-93BF39A9076B}"/>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506211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9191247-1E44-C8A7-6243-4A203185C75D}"/>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0EDDBD00-0F23-8C3B-1F10-2746712653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528A1638-5BA9-B871-983D-472AFB106B89}"/>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5" name="عنصر نائب للتذييل 4">
            <a:extLst>
              <a:ext uri="{FF2B5EF4-FFF2-40B4-BE49-F238E27FC236}">
                <a16:creationId xmlns:a16="http://schemas.microsoft.com/office/drawing/2014/main" id="{739F88FF-5BC4-8367-181F-3D862263C835}"/>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0BE7135A-A285-2ADA-1462-759C89E9440E}"/>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1855640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B5F904-51C9-4DED-856B-C993E8122790}"/>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C733A5F8-3B9B-D463-9C54-E7486A4D115F}"/>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a:extLst>
              <a:ext uri="{FF2B5EF4-FFF2-40B4-BE49-F238E27FC236}">
                <a16:creationId xmlns:a16="http://schemas.microsoft.com/office/drawing/2014/main" id="{29EF1850-A7DE-4ED0-2FB3-CCA1AB89221C}"/>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a:extLst>
              <a:ext uri="{FF2B5EF4-FFF2-40B4-BE49-F238E27FC236}">
                <a16:creationId xmlns:a16="http://schemas.microsoft.com/office/drawing/2014/main" id="{058F3CCC-30EC-2D64-E2F4-FFC5DB81A48B}"/>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6" name="عنصر نائب للتذييل 5">
            <a:extLst>
              <a:ext uri="{FF2B5EF4-FFF2-40B4-BE49-F238E27FC236}">
                <a16:creationId xmlns:a16="http://schemas.microsoft.com/office/drawing/2014/main" id="{4C9EEE96-A13D-8816-E960-E88C705F95C2}"/>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a16="http://schemas.microsoft.com/office/drawing/2014/main" id="{5E946EE4-4EBC-4E71-E032-613D15D45C8C}"/>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4202736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E4D1F23-3CD7-A484-87A5-F74E6B45551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9E1A1D5F-39FC-48C5-A534-EFC7A823FD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13891EC7-F211-8153-C3E9-FE5C4B44F70E}"/>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a:extLst>
              <a:ext uri="{FF2B5EF4-FFF2-40B4-BE49-F238E27FC236}">
                <a16:creationId xmlns:a16="http://schemas.microsoft.com/office/drawing/2014/main" id="{F1209C58-28B5-65F1-4029-8B5BB1B85A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047EB981-1015-002A-CBFD-A0C3E26FF46F}"/>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a:extLst>
              <a:ext uri="{FF2B5EF4-FFF2-40B4-BE49-F238E27FC236}">
                <a16:creationId xmlns:a16="http://schemas.microsoft.com/office/drawing/2014/main" id="{CF1DB076-7B73-76CF-D6E4-B83B571AEC4E}"/>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8" name="عنصر نائب للتذييل 7">
            <a:extLst>
              <a:ext uri="{FF2B5EF4-FFF2-40B4-BE49-F238E27FC236}">
                <a16:creationId xmlns:a16="http://schemas.microsoft.com/office/drawing/2014/main" id="{DABC741A-2991-9A6A-127A-81C9F872AB45}"/>
              </a:ext>
            </a:extLst>
          </p:cNvPr>
          <p:cNvSpPr>
            <a:spLocks noGrp="1"/>
          </p:cNvSpPr>
          <p:nvPr>
            <p:ph type="ftr" sz="quarter" idx="11"/>
          </p:nvPr>
        </p:nvSpPr>
        <p:spPr/>
        <p:txBody>
          <a:bodyPr/>
          <a:lstStyle/>
          <a:p>
            <a:endParaRPr lang="ar-IQ"/>
          </a:p>
        </p:txBody>
      </p:sp>
      <p:sp>
        <p:nvSpPr>
          <p:cNvPr id="9" name="عنصر نائب لرقم الشريحة 8">
            <a:extLst>
              <a:ext uri="{FF2B5EF4-FFF2-40B4-BE49-F238E27FC236}">
                <a16:creationId xmlns:a16="http://schemas.microsoft.com/office/drawing/2014/main" id="{8DA1BDFF-F07A-636B-3721-B40209BAEFE2}"/>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413336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D43AFE9-B27E-A3F9-3351-666A537CD07A}"/>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تاريخ 2">
            <a:extLst>
              <a:ext uri="{FF2B5EF4-FFF2-40B4-BE49-F238E27FC236}">
                <a16:creationId xmlns:a16="http://schemas.microsoft.com/office/drawing/2014/main" id="{010522BB-BD7A-5BBE-5FD8-E38FC12DB149}"/>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4" name="عنصر نائب للتذييل 3">
            <a:extLst>
              <a:ext uri="{FF2B5EF4-FFF2-40B4-BE49-F238E27FC236}">
                <a16:creationId xmlns:a16="http://schemas.microsoft.com/office/drawing/2014/main" id="{5268D0C7-4241-6022-1A65-20C6D92E9FFE}"/>
              </a:ext>
            </a:extLst>
          </p:cNvPr>
          <p:cNvSpPr>
            <a:spLocks noGrp="1"/>
          </p:cNvSpPr>
          <p:nvPr>
            <p:ph type="ftr" sz="quarter" idx="11"/>
          </p:nvPr>
        </p:nvSpPr>
        <p:spPr/>
        <p:txBody>
          <a:bodyPr/>
          <a:lstStyle/>
          <a:p>
            <a:endParaRPr lang="ar-IQ"/>
          </a:p>
        </p:txBody>
      </p:sp>
      <p:sp>
        <p:nvSpPr>
          <p:cNvPr id="5" name="عنصر نائب لرقم الشريحة 4">
            <a:extLst>
              <a:ext uri="{FF2B5EF4-FFF2-40B4-BE49-F238E27FC236}">
                <a16:creationId xmlns:a16="http://schemas.microsoft.com/office/drawing/2014/main" id="{CC57E7A3-9CC4-BA91-9FA1-2A412E45382A}"/>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3073455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120A6103-6B49-95BC-99F2-FAC1AF9A6472}"/>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3" name="عنصر نائب للتذييل 2">
            <a:extLst>
              <a:ext uri="{FF2B5EF4-FFF2-40B4-BE49-F238E27FC236}">
                <a16:creationId xmlns:a16="http://schemas.microsoft.com/office/drawing/2014/main" id="{900E628E-57E6-AED2-6358-2336C539FEDA}"/>
              </a:ext>
            </a:extLst>
          </p:cNvPr>
          <p:cNvSpPr>
            <a:spLocks noGrp="1"/>
          </p:cNvSpPr>
          <p:nvPr>
            <p:ph type="ftr" sz="quarter" idx="11"/>
          </p:nvPr>
        </p:nvSpPr>
        <p:spPr/>
        <p:txBody>
          <a:bodyPr/>
          <a:lstStyle/>
          <a:p>
            <a:endParaRPr lang="ar-IQ"/>
          </a:p>
        </p:txBody>
      </p:sp>
      <p:sp>
        <p:nvSpPr>
          <p:cNvPr id="4" name="عنصر نائب لرقم الشريحة 3">
            <a:extLst>
              <a:ext uri="{FF2B5EF4-FFF2-40B4-BE49-F238E27FC236}">
                <a16:creationId xmlns:a16="http://schemas.microsoft.com/office/drawing/2014/main" id="{B1B23398-DA27-F7FE-51A7-C567F899E899}"/>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103730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17101A2-331C-11B7-027B-A73FA345D4A0}"/>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45C32613-C721-C823-6E93-BBA8F8388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a:extLst>
              <a:ext uri="{FF2B5EF4-FFF2-40B4-BE49-F238E27FC236}">
                <a16:creationId xmlns:a16="http://schemas.microsoft.com/office/drawing/2014/main" id="{D5575C38-8187-01ED-D24B-3231B7D19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D6CFD6FB-26B9-521C-1C11-F12AA197EA7E}"/>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6" name="عنصر نائب للتذييل 5">
            <a:extLst>
              <a:ext uri="{FF2B5EF4-FFF2-40B4-BE49-F238E27FC236}">
                <a16:creationId xmlns:a16="http://schemas.microsoft.com/office/drawing/2014/main" id="{3AF18540-A485-76B9-1771-A5D9763681CB}"/>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a16="http://schemas.microsoft.com/office/drawing/2014/main" id="{E3A3C51E-1ECA-DD6B-B696-112661169236}"/>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68132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26E5C98-C19A-9095-7BB0-2845EDB6A1F6}"/>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IQ"/>
          </a:p>
        </p:txBody>
      </p:sp>
      <p:sp>
        <p:nvSpPr>
          <p:cNvPr id="3" name="عنصر نائب للصورة 2">
            <a:extLst>
              <a:ext uri="{FF2B5EF4-FFF2-40B4-BE49-F238E27FC236}">
                <a16:creationId xmlns:a16="http://schemas.microsoft.com/office/drawing/2014/main" id="{23E98F42-FFDE-6A38-D4AE-ABCB7DA647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a:extLst>
              <a:ext uri="{FF2B5EF4-FFF2-40B4-BE49-F238E27FC236}">
                <a16:creationId xmlns:a16="http://schemas.microsoft.com/office/drawing/2014/main" id="{1104652C-5139-8B3B-4A36-6ECC524F6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6F38D3B-E77E-26EF-3340-3E0AE91A3C30}"/>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6" name="عنصر نائب للتذييل 5">
            <a:extLst>
              <a:ext uri="{FF2B5EF4-FFF2-40B4-BE49-F238E27FC236}">
                <a16:creationId xmlns:a16="http://schemas.microsoft.com/office/drawing/2014/main" id="{AD8AE197-33AB-C5DB-4430-AA7B0E1AF0F1}"/>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a16="http://schemas.microsoft.com/office/drawing/2014/main" id="{09EA4B02-B924-8750-3D0D-12A269E085C5}"/>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1069898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FA72DF8D-3040-4A9D-2008-A83969BA44A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DC309A2E-6D71-538E-0DE1-2E3C245BE7F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8DE05E5C-CE76-6570-F224-7BEA0E05493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BEE6E2-4561-448E-92B8-F53ED9DB30BE}" type="datetimeFigureOut">
              <a:rPr lang="ar-IQ" smtClean="0"/>
              <a:t>05/06/1447</a:t>
            </a:fld>
            <a:endParaRPr lang="ar-IQ"/>
          </a:p>
        </p:txBody>
      </p:sp>
      <p:sp>
        <p:nvSpPr>
          <p:cNvPr id="5" name="عنصر نائب للتذييل 4">
            <a:extLst>
              <a:ext uri="{FF2B5EF4-FFF2-40B4-BE49-F238E27FC236}">
                <a16:creationId xmlns:a16="http://schemas.microsoft.com/office/drawing/2014/main" id="{991FE073-FB61-02DB-E4AA-7DE575CA9E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a:extLst>
              <a:ext uri="{FF2B5EF4-FFF2-40B4-BE49-F238E27FC236}">
                <a16:creationId xmlns:a16="http://schemas.microsoft.com/office/drawing/2014/main" id="{34ACC9E1-D865-11D1-EAD8-D3D139F3D03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81EA729-A590-40CC-9E1D-0A0B8DF38443}" type="slidenum">
              <a:rPr lang="ar-IQ" smtClean="0"/>
              <a:t>‹#›</a:t>
            </a:fld>
            <a:endParaRPr lang="ar-IQ"/>
          </a:p>
        </p:txBody>
      </p:sp>
    </p:spTree>
    <p:extLst>
      <p:ext uri="{BB962C8B-B14F-4D97-AF65-F5344CB8AC3E}">
        <p14:creationId xmlns:p14="http://schemas.microsoft.com/office/powerpoint/2010/main" val="376757451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a:extLst>
              <a:ext uri="{FF2B5EF4-FFF2-40B4-BE49-F238E27FC236}">
                <a16:creationId xmlns:a16="http://schemas.microsoft.com/office/drawing/2014/main" id="{6F142428-4631-8BA0-AD16-4178D5F6706A}"/>
              </a:ext>
            </a:extLst>
          </p:cNvPr>
          <p:cNvSpPr>
            <a:spLocks noChangeArrowheads="1"/>
          </p:cNvSpPr>
          <p:nvPr/>
        </p:nvSpPr>
        <p:spPr bwMode="auto">
          <a:xfrm>
            <a:off x="1" y="101762"/>
            <a:ext cx="12192000" cy="2808461"/>
          </a:xfrm>
          <a:prstGeom prst="rect">
            <a:avLst/>
          </a:prstGeom>
          <a:noFill/>
          <a:ln>
            <a:noFill/>
          </a:ln>
        </p:spPr>
        <p:txBody>
          <a:bodyPr wrap="square">
            <a:spAutoFit/>
          </a:bodyPr>
          <a:lstStyle>
            <a:lvl1pPr>
              <a:spcBef>
                <a:spcPct val="20000"/>
              </a:spcBef>
              <a:buClr>
                <a:srgbClr val="D1300D"/>
              </a:buClr>
              <a:buFont typeface="Times" panose="02020603050405020304" pitchFamily="18" charset="0"/>
              <a:buChar char="•"/>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marL="0" marR="0" lvl="0" indent="0" algn="ctr" defTabSz="342900" rtl="1" eaLnBrk="1" fontAlgn="auto" latinLnBrk="0" hangingPunct="1">
              <a:lnSpc>
                <a:spcPct val="100000"/>
              </a:lnSpc>
              <a:spcBef>
                <a:spcPct val="0"/>
              </a:spcBef>
              <a:spcAft>
                <a:spcPts val="0"/>
              </a:spcAft>
              <a:buClrTx/>
              <a:buSzTx/>
              <a:buFont typeface="Times" panose="02020603050405020304" pitchFamily="18" charset="0"/>
              <a:buNone/>
              <a:tabLst/>
              <a:defRPr/>
            </a:pPr>
            <a:r>
              <a:rPr kumimoji="0" lang="en-US" altLang="en-US" sz="280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rPr>
              <a:t>BASRAH UNIVERSITY           </a:t>
            </a:r>
          </a:p>
          <a:p>
            <a:pPr marL="0" marR="0" lvl="0" indent="0" algn="ctr" defTabSz="342900" rtl="1" eaLnBrk="1" fontAlgn="auto" latinLnBrk="0" hangingPunct="1">
              <a:lnSpc>
                <a:spcPct val="100000"/>
              </a:lnSpc>
              <a:spcBef>
                <a:spcPct val="0"/>
              </a:spcBef>
              <a:spcAft>
                <a:spcPts val="0"/>
              </a:spcAft>
              <a:buClrTx/>
              <a:buSzTx/>
              <a:buFont typeface="Times" panose="02020603050405020304" pitchFamily="18" charset="0"/>
              <a:buNone/>
              <a:tabLst/>
              <a:defRPr/>
            </a:pPr>
            <a:r>
              <a:rPr kumimoji="0" lang="en-US" altLang="en-US" sz="240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rPr>
              <a:t>Faculty of Education for Pure Sciences    </a:t>
            </a:r>
          </a:p>
          <a:p>
            <a:pPr marL="0" marR="0" lvl="0" indent="0" algn="ctr" defTabSz="342900" rtl="1" eaLnBrk="1" fontAlgn="auto" latinLnBrk="0" hangingPunct="1">
              <a:lnSpc>
                <a:spcPct val="100000"/>
              </a:lnSpc>
              <a:spcBef>
                <a:spcPct val="0"/>
              </a:spcBef>
              <a:spcAft>
                <a:spcPts val="0"/>
              </a:spcAft>
              <a:buClrTx/>
              <a:buSzTx/>
              <a:buFont typeface="Times" panose="02020603050405020304" pitchFamily="18" charset="0"/>
              <a:buNone/>
              <a:tabLst/>
              <a:defRPr/>
            </a:pPr>
            <a:r>
              <a:rPr kumimoji="0" lang="en-US" altLang="en-US" sz="240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rPr>
              <a:t>Biology Department          </a:t>
            </a:r>
          </a:p>
          <a:p>
            <a:pPr marL="0" marR="0" lvl="0" indent="0" algn="ctr" defTabSz="342900" rtl="1" eaLnBrk="1" fontAlgn="auto" latinLnBrk="0" hangingPunct="1">
              <a:lnSpc>
                <a:spcPct val="100000"/>
              </a:lnSpc>
              <a:spcBef>
                <a:spcPct val="0"/>
              </a:spcBef>
              <a:spcAft>
                <a:spcPts val="0"/>
              </a:spcAft>
              <a:buClrTx/>
              <a:buSzTx/>
              <a:buFont typeface="Times" panose="02020603050405020304" pitchFamily="18" charset="0"/>
              <a:buNone/>
              <a:tabLst/>
              <a:defRPr/>
            </a:pPr>
            <a:r>
              <a:rPr kumimoji="0" lang="en-US" altLang="en-US" sz="240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rPr>
              <a:t>2025- 2026              </a:t>
            </a:r>
          </a:p>
          <a:p>
            <a:pPr marL="0" marR="0" lvl="0" indent="0" algn="ctr" defTabSz="342900" rtl="1" eaLnBrk="1" fontAlgn="auto" latinLnBrk="0" hangingPunct="1">
              <a:lnSpc>
                <a:spcPct val="100000"/>
              </a:lnSpc>
              <a:spcBef>
                <a:spcPct val="0"/>
              </a:spcBef>
              <a:spcAft>
                <a:spcPts val="0"/>
              </a:spcAft>
              <a:buClrTx/>
              <a:buSzTx/>
              <a:buFont typeface="Times" panose="02020603050405020304" pitchFamily="18" charset="0"/>
              <a:buNone/>
              <a:tabLst/>
              <a:defRPr/>
            </a:pPr>
            <a:endParaRPr kumimoji="0" lang="en-US" altLang="en-US" sz="135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endParaRPr>
          </a:p>
          <a:p>
            <a:pPr marL="0" marR="0" lvl="0" indent="0" algn="ctr" defTabSz="342900" rtl="1" eaLnBrk="1" fontAlgn="auto" latinLnBrk="0" hangingPunct="1">
              <a:lnSpc>
                <a:spcPct val="100000"/>
              </a:lnSpc>
              <a:spcBef>
                <a:spcPct val="0"/>
              </a:spcBef>
              <a:spcAft>
                <a:spcPts val="0"/>
              </a:spcAft>
              <a:buClrTx/>
              <a:buSzTx/>
              <a:buFont typeface="Times" panose="02020603050405020304" pitchFamily="18" charset="0"/>
              <a:buNone/>
              <a:tabLst/>
              <a:defRPr/>
            </a:pPr>
            <a:endParaRPr kumimoji="0" lang="en-US" altLang="en-US" sz="135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endParaRPr>
          </a:p>
          <a:p>
            <a:pPr marL="0" marR="0" lvl="0" indent="0" algn="r" defTabSz="342900" rtl="1" eaLnBrk="1" fontAlgn="auto" latinLnBrk="0" hangingPunct="1">
              <a:lnSpc>
                <a:spcPct val="100000"/>
              </a:lnSpc>
              <a:spcBef>
                <a:spcPct val="0"/>
              </a:spcBef>
              <a:spcAft>
                <a:spcPts val="0"/>
              </a:spcAft>
              <a:buClrTx/>
              <a:buSzTx/>
              <a:buFont typeface="Times" panose="02020603050405020304" pitchFamily="18" charset="0"/>
              <a:buNone/>
              <a:tabLst/>
              <a:defRPr/>
            </a:pPr>
            <a:r>
              <a:rPr kumimoji="0" lang="en-US" altLang="en-US" sz="1800" b="1" i="0" u="none" strike="noStrike" kern="1200" cap="none" spc="0" normalizeH="0" baseline="0" noProof="0" dirty="0">
                <a:ln>
                  <a:noFill/>
                </a:ln>
                <a:solidFill>
                  <a:prstClr val="black"/>
                </a:solidFill>
                <a:effectLst/>
                <a:uLnTx/>
                <a:uFillTx/>
                <a:latin typeface="Arial Rounded MT Bold" panose="020F0704030504030204" pitchFamily="34" charset="0"/>
                <a:cs typeface="Calibri" panose="020F0502020204030204" pitchFamily="34" charset="0"/>
              </a:rPr>
              <a:t>                                               </a:t>
            </a:r>
          </a:p>
          <a:p>
            <a:pPr marL="0" marR="0" lvl="0" indent="0" algn="ctr" defTabSz="342900" rtl="1" eaLnBrk="1" fontAlgn="auto" latinLnBrk="0" hangingPunct="1">
              <a:lnSpc>
                <a:spcPct val="150000"/>
              </a:lnSpc>
              <a:spcBef>
                <a:spcPct val="0"/>
              </a:spcBef>
              <a:spcAft>
                <a:spcPts val="0"/>
              </a:spcAft>
              <a:buClrTx/>
              <a:buSzTx/>
              <a:buFont typeface="Times" panose="02020603050405020304" pitchFamily="18" charset="0"/>
              <a:buNone/>
              <a:tabLst/>
              <a:defRPr/>
            </a:pPr>
            <a:r>
              <a:rPr kumimoji="0" lang="en-US" altLang="en-US" sz="1500" b="1" i="0" u="none" strike="noStrike" kern="1200" cap="none" spc="0" normalizeH="0" baseline="0" noProof="0" dirty="0">
                <a:ln>
                  <a:noFill/>
                </a:ln>
                <a:solidFill>
                  <a:srgbClr val="C00000"/>
                </a:solidFill>
                <a:effectLst/>
                <a:uLnTx/>
                <a:uFillTx/>
                <a:latin typeface="Arial Rounded MT Bold" panose="020F0704030504030204" pitchFamily="34" charset="0"/>
                <a:cs typeface="Calibri" panose="020F0502020204030204" pitchFamily="34" charset="0"/>
              </a:rPr>
              <a:t> </a:t>
            </a:r>
          </a:p>
          <a:p>
            <a:pPr marL="0" marR="0" lvl="0" indent="0" algn="ctr" defTabSz="342900" rtl="1" eaLnBrk="1" fontAlgn="auto" latinLnBrk="0" hangingPunct="1">
              <a:lnSpc>
                <a:spcPct val="100000"/>
              </a:lnSpc>
              <a:spcBef>
                <a:spcPct val="0"/>
              </a:spcBef>
              <a:spcAft>
                <a:spcPts val="0"/>
              </a:spcAft>
              <a:buClrTx/>
              <a:buSzTx/>
              <a:buFont typeface="Times" panose="02020603050405020304" pitchFamily="18" charset="0"/>
              <a:buNone/>
              <a:tabLst/>
              <a:defRPr/>
            </a:pPr>
            <a:endParaRPr kumimoji="0" lang="en-US" altLang="en-US" sz="900" b="1" i="0" u="none" strike="noStrike" kern="1200" cap="none" spc="0" normalizeH="0" baseline="0" noProof="0" dirty="0">
              <a:ln>
                <a:noFill/>
              </a:ln>
              <a:solidFill>
                <a:srgbClr val="A53010">
                  <a:lumMod val="75000"/>
                </a:srgbClr>
              </a:solidFill>
              <a:effectLst/>
              <a:uLnTx/>
              <a:uFillTx/>
              <a:latin typeface="Arial" panose="020B0604020202020204" pitchFamily="34" charset="0"/>
            </a:endParaRPr>
          </a:p>
        </p:txBody>
      </p:sp>
      <p:pic>
        <p:nvPicPr>
          <p:cNvPr id="7171" name="Picture 1" descr="شعار">
            <a:extLst>
              <a:ext uri="{FF2B5EF4-FFF2-40B4-BE49-F238E27FC236}">
                <a16:creationId xmlns:a16="http://schemas.microsoft.com/office/drawing/2014/main" id="{C272B669-4EDB-7BDF-C0E3-C8004D6384A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218" y="188539"/>
            <a:ext cx="1740933" cy="143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a:extLst>
              <a:ext uri="{FF2B5EF4-FFF2-40B4-BE49-F238E27FC236}">
                <a16:creationId xmlns:a16="http://schemas.microsoft.com/office/drawing/2014/main" id="{5127F46C-D790-E48E-5FCC-72252EEB2CB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2492" y="132525"/>
            <a:ext cx="1631290" cy="158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94BA07B-666A-B89D-F7A2-0F32823622AC}"/>
              </a:ext>
            </a:extLst>
          </p:cNvPr>
          <p:cNvSpPr txBox="1"/>
          <p:nvPr/>
        </p:nvSpPr>
        <p:spPr>
          <a:xfrm>
            <a:off x="2806311" y="6148189"/>
            <a:ext cx="6095064" cy="454420"/>
          </a:xfrm>
          <a:prstGeom prst="rect">
            <a:avLst/>
          </a:prstGeom>
          <a:noFill/>
        </p:spPr>
        <p:txBody>
          <a:bodyPr wrap="square">
            <a:spAutoFit/>
          </a:bodyPr>
          <a:lstStyle/>
          <a:p>
            <a:pPr marL="0" marR="0" lvl="0" indent="0" algn="ctr" defTabSz="342900" rtl="1" eaLnBrk="1" fontAlgn="auto" latinLnBrk="0" hangingPunct="1">
              <a:lnSpc>
                <a:spcPct val="150000"/>
              </a:lnSpc>
              <a:spcBef>
                <a:spcPct val="0"/>
              </a:spcBef>
              <a:spcAft>
                <a:spcPts val="0"/>
              </a:spcAft>
              <a:buClrTx/>
              <a:buSzTx/>
              <a:buFont typeface="Times" panose="02020603050405020304" pitchFamily="18" charset="0"/>
              <a:buNone/>
              <a:tabLst/>
              <a:defRPr/>
            </a:pPr>
            <a:r>
              <a:rPr kumimoji="0" lang="en-US" altLang="en-US" sz="1800" b="1" i="0" u="none" strike="noStrike" kern="1200" cap="none" spc="0" normalizeH="0" baseline="0" noProof="0" dirty="0">
                <a:ln>
                  <a:noFill/>
                </a:ln>
                <a:solidFill>
                  <a:srgbClr val="C00000"/>
                </a:solidFill>
                <a:effectLst/>
                <a:uLnTx/>
                <a:uFillTx/>
                <a:latin typeface="Arial Rounded MT Bold" panose="020F0704030504030204" pitchFamily="34" charset="0"/>
                <a:cs typeface="Calibri" panose="020F0502020204030204" pitchFamily="34" charset="0"/>
              </a:rPr>
              <a:t> Presented By: Prof. Dr. Sabeeh H. AL-Mayah</a:t>
            </a:r>
          </a:p>
        </p:txBody>
      </p:sp>
      <p:pic>
        <p:nvPicPr>
          <p:cNvPr id="5" name="Picture 4">
            <a:extLst>
              <a:ext uri="{FF2B5EF4-FFF2-40B4-BE49-F238E27FC236}">
                <a16:creationId xmlns:a16="http://schemas.microsoft.com/office/drawing/2014/main" id="{498A6E82-35BC-63E9-5DF1-48E3D53D3177}"/>
              </a:ext>
            </a:extLst>
          </p:cNvPr>
          <p:cNvPicPr>
            <a:picLocks noChangeAspect="1"/>
          </p:cNvPicPr>
          <p:nvPr/>
        </p:nvPicPr>
        <p:blipFill>
          <a:blip r:embed="rId4"/>
          <a:stretch>
            <a:fillRect/>
          </a:stretch>
        </p:blipFill>
        <p:spPr>
          <a:xfrm>
            <a:off x="1105134" y="1713623"/>
            <a:ext cx="10428648" cy="45405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33004" y="246286"/>
            <a:ext cx="7406168" cy="856753"/>
          </a:xfrm>
        </p:spPr>
        <p:txBody>
          <a:bodyPr/>
          <a:lstStyle/>
          <a:p>
            <a:pPr eaLnBrk="1" hangingPunct="1"/>
            <a:r>
              <a:rPr lang="en-GB" altLang="en-US" b="1" dirty="0"/>
              <a:t> </a:t>
            </a:r>
            <a:r>
              <a:rPr lang="en-GB" altLang="en-US" b="1" dirty="0">
                <a:solidFill>
                  <a:srgbClr val="C00000"/>
                </a:solidFill>
              </a:rPr>
              <a:t>Classification of Platyhelminthes</a:t>
            </a:r>
          </a:p>
        </p:txBody>
      </p:sp>
      <p:sp>
        <p:nvSpPr>
          <p:cNvPr id="8195" name="Content Placeholder 2"/>
          <p:cNvSpPr>
            <a:spLocks noGrp="1"/>
          </p:cNvSpPr>
          <p:nvPr>
            <p:ph idx="1"/>
          </p:nvPr>
        </p:nvSpPr>
        <p:spPr>
          <a:xfrm>
            <a:off x="133004" y="1182848"/>
            <a:ext cx="12058996" cy="5198902"/>
          </a:xfrm>
        </p:spPr>
        <p:txBody>
          <a:bodyPr>
            <a:normAutofit/>
          </a:bodyPr>
          <a:lstStyle/>
          <a:p>
            <a:pPr algn="l" rtl="0" eaLnBrk="1" hangingPunct="1">
              <a:buFont typeface="Wingdings" panose="05000000000000000000" pitchFamily="2" charset="2"/>
              <a:buChar char="v"/>
            </a:pPr>
            <a:r>
              <a:rPr lang="vi-VN" sz="3600" dirty="0"/>
              <a:t>P</a:t>
            </a:r>
            <a:r>
              <a:rPr lang="en-GB" sz="3600" dirty="0"/>
              <a:t>hylum p</a:t>
            </a:r>
            <a:r>
              <a:rPr lang="vi-VN" sz="3600" dirty="0"/>
              <a:t>latyhelminthes contain</a:t>
            </a:r>
            <a:r>
              <a:rPr lang="en-GB" sz="3600" dirty="0"/>
              <a:t>s</a:t>
            </a:r>
            <a:r>
              <a:rPr lang="vi-VN" sz="3600" dirty="0"/>
              <a:t> about 20,000 species</a:t>
            </a:r>
            <a:endParaRPr lang="en-US" sz="3600" dirty="0"/>
          </a:p>
          <a:p>
            <a:pPr algn="l" rtl="0" eaLnBrk="1" hangingPunct="1">
              <a:buFont typeface="Wingdings" panose="05000000000000000000" pitchFamily="2" charset="2"/>
              <a:buChar char="v"/>
            </a:pPr>
            <a:endParaRPr lang="en-US" altLang="en-US" sz="3600" dirty="0"/>
          </a:p>
          <a:p>
            <a:pPr algn="l" rtl="0" eaLnBrk="1" hangingPunct="1">
              <a:buFont typeface="Wingdings" panose="05000000000000000000" pitchFamily="2" charset="2"/>
              <a:buChar char="v"/>
            </a:pPr>
            <a:r>
              <a:rPr lang="en-US" altLang="en-US" sz="3600" dirty="0"/>
              <a:t>The phylum embraces four classes of worms:</a:t>
            </a:r>
          </a:p>
          <a:p>
            <a:pPr algn="l" rtl="0" eaLnBrk="1" hangingPunct="1">
              <a:buFont typeface="Wingdings" panose="05000000000000000000" pitchFamily="2" charset="2"/>
              <a:buChar char="Ø"/>
            </a:pPr>
            <a:r>
              <a:rPr lang="en-US" altLang="en-US" sz="3600" dirty="0"/>
              <a:t> Three are </a:t>
            </a:r>
            <a:r>
              <a:rPr lang="en-US" altLang="en-US" sz="3600" b="1" dirty="0">
                <a:solidFill>
                  <a:srgbClr val="C00000"/>
                </a:solidFill>
              </a:rPr>
              <a:t>entirely parasitic</a:t>
            </a:r>
            <a:r>
              <a:rPr lang="en-US" altLang="en-US" sz="3600" b="1" dirty="0">
                <a:solidFill>
                  <a:srgbClr val="00B0F0"/>
                </a:solidFill>
              </a:rPr>
              <a:t> </a:t>
            </a:r>
            <a:r>
              <a:rPr lang="en-US" altLang="en-US" sz="3600" dirty="0"/>
              <a:t>and include the </a:t>
            </a:r>
            <a:r>
              <a:rPr lang="en-US" altLang="en-US" sz="3600" b="1" dirty="0">
                <a:solidFill>
                  <a:srgbClr val="FFC000"/>
                </a:solidFill>
              </a:rPr>
              <a:t>Trematoda</a:t>
            </a:r>
            <a:r>
              <a:rPr lang="en-US" altLang="en-US" sz="3600" dirty="0">
                <a:solidFill>
                  <a:srgbClr val="FFC000"/>
                </a:solidFill>
              </a:rPr>
              <a:t>,</a:t>
            </a:r>
          </a:p>
          <a:p>
            <a:pPr marL="0" indent="0" algn="l" rtl="0" eaLnBrk="1" hangingPunct="1">
              <a:buNone/>
            </a:pPr>
            <a:r>
              <a:rPr lang="en-US" altLang="en-US" sz="3600" dirty="0">
                <a:solidFill>
                  <a:srgbClr val="FFC000"/>
                </a:solidFill>
              </a:rPr>
              <a:t>     </a:t>
            </a:r>
            <a:r>
              <a:rPr lang="en-US" altLang="en-US" sz="3600" dirty="0"/>
              <a:t> </a:t>
            </a:r>
            <a:r>
              <a:rPr lang="en-US" altLang="en-US" sz="3600" b="1" dirty="0">
                <a:solidFill>
                  <a:srgbClr val="FFC000"/>
                </a:solidFill>
              </a:rPr>
              <a:t>Monogenea</a:t>
            </a:r>
            <a:r>
              <a:rPr lang="en-US" altLang="en-US" sz="3600" dirty="0">
                <a:solidFill>
                  <a:srgbClr val="FFC000"/>
                </a:solidFill>
              </a:rPr>
              <a:t>,</a:t>
            </a:r>
            <a:r>
              <a:rPr lang="en-US" altLang="en-US" sz="3600" dirty="0"/>
              <a:t> and the </a:t>
            </a:r>
            <a:r>
              <a:rPr lang="en-US" altLang="en-US" sz="3600" b="1" dirty="0">
                <a:solidFill>
                  <a:srgbClr val="FFC000"/>
                </a:solidFill>
              </a:rPr>
              <a:t>Cestoda</a:t>
            </a:r>
            <a:r>
              <a:rPr lang="en-US" altLang="en-US" sz="3600" dirty="0">
                <a:solidFill>
                  <a:srgbClr val="C00000"/>
                </a:solidFill>
              </a:rPr>
              <a:t> </a:t>
            </a:r>
            <a:r>
              <a:rPr lang="en-US" altLang="en-US" sz="3600" dirty="0"/>
              <a:t>(tapeworms).</a:t>
            </a:r>
          </a:p>
          <a:p>
            <a:pPr algn="l" rtl="0" eaLnBrk="1" hangingPunct="1">
              <a:buFont typeface="Wingdings" panose="05000000000000000000" pitchFamily="2" charset="2"/>
              <a:buChar char="Ø"/>
            </a:pPr>
            <a:r>
              <a:rPr lang="en-US" altLang="en-US" sz="3600" dirty="0"/>
              <a:t>The fourth class, the </a:t>
            </a:r>
            <a:r>
              <a:rPr lang="en-US" altLang="en-US" sz="3600" b="1" dirty="0">
                <a:solidFill>
                  <a:srgbClr val="FFC000"/>
                </a:solidFill>
              </a:rPr>
              <a:t>Turbellaria</a:t>
            </a:r>
            <a:r>
              <a:rPr lang="en-US" altLang="en-US" sz="3600" dirty="0">
                <a:solidFill>
                  <a:srgbClr val="FFC000"/>
                </a:solidFill>
              </a:rPr>
              <a:t>,</a:t>
            </a:r>
            <a:r>
              <a:rPr lang="en-US" altLang="en-US" sz="3600" dirty="0"/>
              <a:t> is </a:t>
            </a:r>
            <a:r>
              <a:rPr lang="en-US" altLang="en-US" sz="3600" dirty="0">
                <a:solidFill>
                  <a:srgbClr val="FF0000"/>
                </a:solidFill>
              </a:rPr>
              <a:t>free-living</a:t>
            </a:r>
            <a:r>
              <a:rPr lang="en-US" altLang="en-US" sz="3600" dirty="0"/>
              <a:t> and is certainly</a:t>
            </a:r>
          </a:p>
          <a:p>
            <a:pPr marL="0" indent="0" algn="l" rtl="0" eaLnBrk="1" hangingPunct="1">
              <a:buNone/>
            </a:pPr>
            <a:r>
              <a:rPr lang="en-US" altLang="en-US" sz="3600" dirty="0"/>
              <a:t>    the group from which arose the ancestors of the three</a:t>
            </a:r>
          </a:p>
          <a:p>
            <a:pPr marL="0" indent="0" algn="l" rtl="0" eaLnBrk="1" hangingPunct="1">
              <a:buNone/>
            </a:pPr>
            <a:r>
              <a:rPr lang="en-US" altLang="en-US" sz="3600" dirty="0"/>
              <a:t>    parasitic classes.</a:t>
            </a:r>
            <a:endParaRPr lang="en-GB" altLang="en-US" sz="3600" dirty="0"/>
          </a:p>
          <a:p>
            <a:pPr eaLnBrk="1" hangingPunct="1"/>
            <a:endParaRPr lang="en-GB" altLang="en-US" dirty="0"/>
          </a:p>
        </p:txBody>
      </p:sp>
    </p:spTree>
    <p:extLst>
      <p:ext uri="{BB962C8B-B14F-4D97-AF65-F5344CB8AC3E}">
        <p14:creationId xmlns:p14="http://schemas.microsoft.com/office/powerpoint/2010/main" val="132667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9" y="0"/>
            <a:ext cx="3559591" cy="1244781"/>
          </a:xfrm>
        </p:spPr>
        <p:txBody>
          <a:bodyPr rtlCol="0">
            <a:normAutofit fontScale="90000"/>
          </a:bodyPr>
          <a:lstStyle/>
          <a:p>
            <a:pPr>
              <a:defRPr/>
            </a:pPr>
            <a:r>
              <a:rPr lang="en-US" b="1" dirty="0">
                <a:solidFill>
                  <a:srgbClr val="C00000"/>
                </a:solidFill>
              </a:rPr>
              <a:t>Class Turbellaria</a:t>
            </a:r>
            <a:br>
              <a:rPr lang="en-GB" dirty="0"/>
            </a:br>
            <a:endParaRPr lang="en-GB" dirty="0"/>
          </a:p>
        </p:txBody>
      </p:sp>
      <p:sp>
        <p:nvSpPr>
          <p:cNvPr id="10243" name="Content Placeholder 2"/>
          <p:cNvSpPr>
            <a:spLocks noGrp="1"/>
          </p:cNvSpPr>
          <p:nvPr>
            <p:ph idx="1"/>
          </p:nvPr>
        </p:nvSpPr>
        <p:spPr>
          <a:xfrm>
            <a:off x="252948" y="936840"/>
            <a:ext cx="11493234" cy="5399087"/>
          </a:xfrm>
        </p:spPr>
        <p:txBody>
          <a:bodyPr>
            <a:normAutofit fontScale="92500"/>
          </a:bodyPr>
          <a:lstStyle/>
          <a:p>
            <a:pPr algn="l" rtl="0" eaLnBrk="1" hangingPunct="1">
              <a:buFont typeface="Wingdings" panose="05000000000000000000" pitchFamily="2" charset="2"/>
              <a:buChar char="Ø"/>
            </a:pPr>
            <a:r>
              <a:rPr lang="en-US" altLang="en-US" sz="2800" dirty="0"/>
              <a:t>The body of a turbellarian is covered by a simple </a:t>
            </a:r>
            <a:r>
              <a:rPr lang="en-US" altLang="en-US" sz="2800" b="1" dirty="0"/>
              <a:t>ciliated epidermis</a:t>
            </a:r>
            <a:r>
              <a:rPr lang="en-US" altLang="en-US" sz="2800" dirty="0"/>
              <a:t> in which each cell bears many cilia.</a:t>
            </a:r>
          </a:p>
          <a:p>
            <a:pPr algn="l" rtl="0" eaLnBrk="1" hangingPunct="1">
              <a:buFont typeface="Wingdings" panose="05000000000000000000" pitchFamily="2" charset="2"/>
              <a:buChar char="Ø"/>
            </a:pPr>
            <a:r>
              <a:rPr lang="en-US" altLang="en-US" sz="2800" dirty="0"/>
              <a:t>The swirling motion of microscopic particles close to the ciliated surface of free-living flatworms is responsible for the name </a:t>
            </a:r>
            <a:r>
              <a:rPr lang="en-US" altLang="en-US" sz="2800" dirty="0">
                <a:solidFill>
                  <a:srgbClr val="C00000"/>
                </a:solidFill>
              </a:rPr>
              <a:t>Turbellaria, which means “whirlpool”. </a:t>
            </a:r>
          </a:p>
          <a:p>
            <a:pPr algn="l" rtl="0">
              <a:spcAft>
                <a:spcPts val="0"/>
              </a:spcAft>
              <a:buFont typeface="Wingdings" pitchFamily="2" charset="2"/>
              <a:buChar char="Ø"/>
              <a:defRPr/>
            </a:pPr>
            <a:r>
              <a:rPr lang="en-US" altLang="en-US" sz="2800" dirty="0"/>
              <a:t>Thus, turbellarians are named for the turbulence that their beating cilia create in the water. </a:t>
            </a:r>
            <a:r>
              <a:rPr lang="en-US" sz="2800" dirty="0"/>
              <a:t>Turbellarians are free living; primarily aquatic, and the great majority are marine few pelagic species, most are bottom dwellers that live in sand or mud.</a:t>
            </a:r>
          </a:p>
          <a:p>
            <a:pPr algn="l" rtl="0">
              <a:buFont typeface="Wingdings" pitchFamily="2" charset="2"/>
              <a:buChar char="Ø"/>
              <a:defRPr/>
            </a:pPr>
            <a:r>
              <a:rPr lang="en-US" sz="2800" dirty="0"/>
              <a:t>Freshwater turbellarians live in lakes, ponds, streams, and springs, where they occupy benthic habitats,  some species have become terrestrial, but these are confined to humid areas and usually hide beneath logs and leaf mold during day, emerging only at night to feed. </a:t>
            </a:r>
          </a:p>
          <a:p>
            <a:pPr algn="l" rtl="0">
              <a:spcAft>
                <a:spcPts val="0"/>
              </a:spcAft>
              <a:buFont typeface="Wingdings" pitchFamily="2" charset="2"/>
              <a:buChar char="Ø"/>
              <a:defRPr/>
            </a:pPr>
            <a:r>
              <a:rPr lang="en-US" sz="2800" dirty="0"/>
              <a:t>About 3,000 species of turbellarians have been described. </a:t>
            </a:r>
          </a:p>
          <a:p>
            <a:pPr algn="l" rtl="0">
              <a:spcAft>
                <a:spcPts val="0"/>
              </a:spcAft>
              <a:buFont typeface="Wingdings" pitchFamily="2" charset="2"/>
              <a:buChar char="Ø"/>
              <a:defRPr/>
            </a:pPr>
            <a:r>
              <a:rPr lang="en-US" altLang="en-US" sz="2800" dirty="0"/>
              <a:t>Range in size from microscopic to extremely large (two feet).</a:t>
            </a:r>
          </a:p>
          <a:p>
            <a:pPr algn="l" rtl="0">
              <a:buFont typeface="Wingdings" pitchFamily="2" charset="2"/>
              <a:buChar char="Ø"/>
              <a:defRPr/>
            </a:pPr>
            <a:endParaRPr lang="en-US" sz="2800" dirty="0"/>
          </a:p>
          <a:p>
            <a:pPr algn="l" rtl="0">
              <a:spcAft>
                <a:spcPts val="0"/>
              </a:spcAft>
              <a:buFont typeface="Wingdings" pitchFamily="2" charset="2"/>
              <a:buChar char="Ø"/>
              <a:defRPr/>
            </a:pPr>
            <a:endParaRPr lang="en-US" sz="2800" dirty="0"/>
          </a:p>
          <a:p>
            <a:pPr algn="l" rtl="0">
              <a:spcAft>
                <a:spcPts val="0"/>
              </a:spcAft>
              <a:buFont typeface="Wingdings" pitchFamily="2" charset="2"/>
              <a:buChar char="Ø"/>
              <a:defRPr/>
            </a:pPr>
            <a:endParaRPr lang="en-US" sz="2800" dirty="0"/>
          </a:p>
          <a:p>
            <a:pPr algn="l" rtl="0" eaLnBrk="1" hangingPunct="1">
              <a:buFont typeface="Wingdings" panose="05000000000000000000" pitchFamily="2" charset="2"/>
              <a:buChar char="Ø"/>
            </a:pPr>
            <a:endParaRPr lang="en-US" altLang="en-US" sz="2800" dirty="0"/>
          </a:p>
          <a:p>
            <a:pPr algn="l" rtl="0" eaLnBrk="1" hangingPunct="1">
              <a:buFont typeface="Wingdings" panose="05000000000000000000" pitchFamily="2" charset="2"/>
              <a:buChar char="Ø"/>
            </a:pPr>
            <a:endParaRPr lang="en-GB" altLang="en-US" sz="2400" dirty="0"/>
          </a:p>
          <a:p>
            <a:pPr eaLnBrk="1" hangingPunct="1"/>
            <a:endParaRPr lang="en-GB" altLang="en-US" dirty="0"/>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58191F9-A685-4032-BD72-07E8181CDE50}" type="slidenum">
              <a:rPr kumimoji="0" lang="en-US" altLang="en-US" sz="14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4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65365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31" y="45629"/>
            <a:ext cx="10363200" cy="1143000"/>
          </a:xfrm>
        </p:spPr>
        <p:txBody>
          <a:bodyPr rtlCol="0">
            <a:normAutofit fontScale="90000"/>
          </a:bodyPr>
          <a:lstStyle/>
          <a:p>
            <a:pPr algn="l" rtl="0">
              <a:defRPr/>
            </a:pPr>
            <a:r>
              <a:rPr lang="en-US" b="1" dirty="0">
                <a:solidFill>
                  <a:srgbClr val="FF0000"/>
                </a:solidFill>
              </a:rPr>
              <a:t>Class Turbellaria</a:t>
            </a:r>
            <a:br>
              <a:rPr lang="en-GB" dirty="0"/>
            </a:br>
            <a:endParaRPr lang="en-GB" dirty="0"/>
          </a:p>
        </p:txBody>
      </p:sp>
      <p:sp>
        <p:nvSpPr>
          <p:cNvPr id="3" name="Content Placeholder 2"/>
          <p:cNvSpPr>
            <a:spLocks noGrp="1"/>
          </p:cNvSpPr>
          <p:nvPr>
            <p:ph idx="1"/>
          </p:nvPr>
        </p:nvSpPr>
        <p:spPr>
          <a:xfrm>
            <a:off x="62531" y="2786089"/>
            <a:ext cx="12071064" cy="4638775"/>
          </a:xfrm>
        </p:spPr>
        <p:txBody>
          <a:bodyPr rtlCol="0">
            <a:normAutofit/>
          </a:bodyPr>
          <a:lstStyle/>
          <a:p>
            <a:pPr marL="0" indent="0" algn="l" rtl="0">
              <a:spcAft>
                <a:spcPts val="0"/>
              </a:spcAft>
              <a:buNone/>
              <a:defRPr/>
            </a:pPr>
            <a:r>
              <a:rPr lang="en-US" altLang="en-US" sz="2800" b="1" dirty="0">
                <a:solidFill>
                  <a:srgbClr val="FF0000"/>
                </a:solidFill>
                <a:latin typeface="Times" pitchFamily="-106" charset="0"/>
              </a:rPr>
              <a:t>Nutrition</a:t>
            </a:r>
            <a:endParaRPr lang="en-US" altLang="en-US" sz="2800" dirty="0">
              <a:solidFill>
                <a:srgbClr val="FF0000"/>
              </a:solidFill>
              <a:latin typeface="Times" pitchFamily="-106" charset="0"/>
            </a:endParaRPr>
          </a:p>
          <a:p>
            <a:pPr algn="l" rtl="0">
              <a:spcAft>
                <a:spcPts val="0"/>
              </a:spcAft>
              <a:buFont typeface="Wingdings" pitchFamily="2" charset="2"/>
              <a:buChar char="v"/>
              <a:defRPr/>
            </a:pPr>
            <a:r>
              <a:rPr lang="en-US" altLang="en-US" sz="2800" dirty="0">
                <a:latin typeface="Times" pitchFamily="-106" charset="0"/>
              </a:rPr>
              <a:t> </a:t>
            </a:r>
            <a:r>
              <a:rPr lang="en-US" altLang="en-US" sz="2800" dirty="0"/>
              <a:t>Turbellarians are carnivores and prey on other animals or eat dead animal</a:t>
            </a:r>
          </a:p>
          <a:p>
            <a:pPr marL="0" indent="0" algn="l" rtl="0">
              <a:spcAft>
                <a:spcPts val="0"/>
              </a:spcAft>
              <a:buNone/>
              <a:defRPr/>
            </a:pPr>
            <a:r>
              <a:rPr lang="en-US" altLang="en-US" dirty="0"/>
              <a:t>     </a:t>
            </a:r>
            <a:r>
              <a:rPr lang="en-US" altLang="en-US" sz="2800" dirty="0"/>
              <a:t> remains.</a:t>
            </a:r>
          </a:p>
          <a:p>
            <a:pPr algn="l" rtl="0">
              <a:spcAft>
                <a:spcPts val="0"/>
              </a:spcAft>
              <a:buFont typeface="Wingdings" pitchFamily="2" charset="2"/>
              <a:buChar char="v"/>
              <a:defRPr/>
            </a:pPr>
            <a:r>
              <a:rPr lang="en-US" altLang="en-US" sz="2800" dirty="0"/>
              <a:t> Planarians have a muscular pharynx that they can insert into their prey and</a:t>
            </a:r>
          </a:p>
          <a:p>
            <a:pPr marL="0" indent="0" algn="l" rtl="0">
              <a:spcAft>
                <a:spcPts val="0"/>
              </a:spcAft>
              <a:buNone/>
              <a:defRPr/>
            </a:pPr>
            <a:r>
              <a:rPr lang="en-US" altLang="en-US" dirty="0"/>
              <a:t>    </a:t>
            </a:r>
            <a:r>
              <a:rPr lang="en-US" altLang="en-US" sz="2800" dirty="0"/>
              <a:t> then pump to bring in food fragments.</a:t>
            </a:r>
          </a:p>
          <a:p>
            <a:pPr algn="l" rtl="0">
              <a:spcAft>
                <a:spcPts val="0"/>
              </a:spcAft>
              <a:buFont typeface="Wingdings" pitchFamily="2" charset="2"/>
              <a:buChar char="v"/>
              <a:defRPr/>
            </a:pPr>
            <a:r>
              <a:rPr lang="en-US" altLang="en-US" sz="2800" dirty="0"/>
              <a:t> These animals have a highly divided gut to greatly </a:t>
            </a:r>
            <a:r>
              <a:rPr lang="en-US" altLang="en-US" sz="2800" dirty="0">
                <a:solidFill>
                  <a:srgbClr val="C00000"/>
                </a:solidFill>
              </a:rPr>
              <a:t>increase the surface area for</a:t>
            </a:r>
          </a:p>
          <a:p>
            <a:pPr marL="0" indent="0" algn="l" rtl="0">
              <a:spcAft>
                <a:spcPts val="0"/>
              </a:spcAft>
              <a:buNone/>
              <a:defRPr/>
            </a:pPr>
            <a:r>
              <a:rPr lang="en-US" altLang="en-US" dirty="0">
                <a:solidFill>
                  <a:srgbClr val="C00000"/>
                </a:solidFill>
              </a:rPr>
              <a:t>    </a:t>
            </a:r>
            <a:r>
              <a:rPr lang="en-US" altLang="en-US" sz="2800" dirty="0">
                <a:solidFill>
                  <a:srgbClr val="C00000"/>
                </a:solidFill>
              </a:rPr>
              <a:t> digestion and absorption.</a:t>
            </a:r>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4FBE4C5-6BFB-4EC5-9D0B-68B85BA5E57E}" type="slidenum">
              <a:rPr kumimoji="0" lang="en-US" altLang="en-US" sz="14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4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588C88E1-215E-6882-27A0-078861091965}"/>
              </a:ext>
            </a:extLst>
          </p:cNvPr>
          <p:cNvSpPr txBox="1"/>
          <p:nvPr/>
        </p:nvSpPr>
        <p:spPr>
          <a:xfrm>
            <a:off x="120936" y="711676"/>
            <a:ext cx="11426786" cy="2074414"/>
          </a:xfrm>
          <a:prstGeom prst="rect">
            <a:avLst/>
          </a:prstGeom>
          <a:noFill/>
        </p:spPr>
        <p:txBody>
          <a:bodyPr wrap="square">
            <a:spAutoFit/>
          </a:bodyPr>
          <a:lstStyle/>
          <a:p>
            <a:pPr marL="391729" marR="0" lvl="0" indent="-293797" algn="l" defTabSz="914400" rtl="0" eaLnBrk="0" fontAlgn="base" latinLnBrk="0" hangingPunct="0">
              <a:lnSpc>
                <a:spcPct val="100000"/>
              </a:lnSpc>
              <a:spcBef>
                <a:spcPct val="20000"/>
              </a:spcBef>
              <a:spcAft>
                <a:spcPct val="0"/>
              </a:spcAft>
              <a:buClrTx/>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kumimoji="0" lang="en-US" sz="2800" b="0" i="0" u="sng" strike="noStrike" kern="0" cap="none" spc="0" normalizeH="0" baseline="0" noProof="0" dirty="0">
                <a:ln>
                  <a:noFill/>
                </a:ln>
                <a:effectLst/>
                <a:uLnTx/>
                <a:uFillTx/>
                <a:latin typeface="Arial"/>
                <a:ea typeface="+mn-ea"/>
                <a:cs typeface="+mn-cs"/>
              </a:rPr>
              <a:t>Mouth</a:t>
            </a:r>
            <a:r>
              <a:rPr kumimoji="0" lang="en-US" sz="2800" b="0" i="0" u="none" strike="noStrike" kern="0" cap="none" spc="0" normalizeH="0" baseline="0" noProof="0" dirty="0">
                <a:ln>
                  <a:noFill/>
                </a:ln>
                <a:effectLst/>
                <a:uLnTx/>
                <a:uFillTx/>
                <a:latin typeface="Arial"/>
                <a:ea typeface="+mn-ea"/>
                <a:cs typeface="+mn-cs"/>
              </a:rPr>
              <a:t> located on </a:t>
            </a:r>
            <a:r>
              <a:rPr kumimoji="0" lang="en-US" sz="2800" b="0" i="0" u="sng" strike="noStrike" kern="0" cap="none" spc="0" normalizeH="0" baseline="0" noProof="0" dirty="0">
                <a:ln>
                  <a:noFill/>
                </a:ln>
                <a:effectLst/>
                <a:uLnTx/>
                <a:uFillTx/>
                <a:latin typeface="Arial"/>
                <a:ea typeface="+mn-ea"/>
                <a:cs typeface="+mn-cs"/>
              </a:rPr>
              <a:t>ventral surface</a:t>
            </a:r>
            <a:r>
              <a:rPr kumimoji="0" lang="en-US" sz="2800" b="0" i="0" u="none" strike="noStrike" kern="0" cap="none" spc="0" normalizeH="0" baseline="0" noProof="0" dirty="0">
                <a:ln>
                  <a:noFill/>
                </a:ln>
                <a:effectLst/>
                <a:uLnTx/>
                <a:uFillTx/>
                <a:latin typeface="Arial"/>
                <a:ea typeface="+mn-ea"/>
                <a:cs typeface="+mn-cs"/>
              </a:rPr>
              <a:t> near the </a:t>
            </a:r>
            <a:r>
              <a:rPr kumimoji="0" lang="en-US" sz="2800" b="0" i="0" u="sng" strike="noStrike" kern="0" cap="none" spc="0" normalizeH="0" baseline="0" noProof="0" dirty="0">
                <a:ln>
                  <a:noFill/>
                </a:ln>
                <a:effectLst/>
                <a:uLnTx/>
                <a:uFillTx/>
                <a:latin typeface="Arial"/>
                <a:ea typeface="+mn-ea"/>
                <a:cs typeface="+mn-cs"/>
              </a:rPr>
              <a:t>center of the body.</a:t>
            </a:r>
          </a:p>
          <a:p>
            <a:pPr marL="391729" marR="0" lvl="0" indent="-293797" algn="l" defTabSz="914400" rtl="0" eaLnBrk="0" fontAlgn="base" latinLnBrk="0" hangingPunct="0">
              <a:lnSpc>
                <a:spcPct val="100000"/>
              </a:lnSpc>
              <a:spcBef>
                <a:spcPct val="20000"/>
              </a:spcBef>
              <a:spcAft>
                <a:spcPct val="0"/>
              </a:spcAft>
              <a:buClrTx/>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kumimoji="0" lang="en-US" sz="2800" b="0" i="0" u="sng" strike="noStrike" kern="0" cap="none" spc="0" normalizeH="0" baseline="0" noProof="0" dirty="0">
                <a:ln>
                  <a:noFill/>
                </a:ln>
                <a:effectLst/>
                <a:uLnTx/>
                <a:uFillTx/>
                <a:latin typeface="Arial"/>
                <a:ea typeface="+mn-ea"/>
                <a:cs typeface="+mn-cs"/>
              </a:rPr>
              <a:t>Mostly hermaphroditic.</a:t>
            </a:r>
          </a:p>
          <a:p>
            <a:pPr marL="391729" marR="0" lvl="0" indent="-293797" algn="l" defTabSz="914400" rtl="0" eaLnBrk="0" fontAlgn="base" latinLnBrk="0" hangingPunct="0">
              <a:lnSpc>
                <a:spcPct val="100000"/>
              </a:lnSpc>
              <a:spcBef>
                <a:spcPct val="20000"/>
              </a:spcBef>
              <a:spcAft>
                <a:spcPct val="0"/>
              </a:spcAft>
              <a:buClrTx/>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kumimoji="0" lang="en-US" sz="2800" b="0" i="0" u="sng" strike="noStrike" kern="0" cap="none" spc="0" normalizeH="0" baseline="0" noProof="0" dirty="0">
                <a:ln>
                  <a:noFill/>
                </a:ln>
                <a:effectLst/>
                <a:uLnTx/>
                <a:uFillTx/>
                <a:latin typeface="Arial"/>
                <a:ea typeface="+mn-ea"/>
                <a:cs typeface="+mn-cs"/>
              </a:rPr>
              <a:t>Some</a:t>
            </a:r>
            <a:r>
              <a:rPr kumimoji="0" lang="en-US" sz="2800" b="0" i="0" u="none" strike="noStrike" kern="0" cap="none" spc="0" normalizeH="0" baseline="0" noProof="0" dirty="0">
                <a:ln>
                  <a:noFill/>
                </a:ln>
                <a:effectLst/>
                <a:uLnTx/>
                <a:uFillTx/>
                <a:latin typeface="Arial"/>
                <a:ea typeface="+mn-ea"/>
                <a:cs typeface="+mn-cs"/>
              </a:rPr>
              <a:t> can </a:t>
            </a:r>
            <a:r>
              <a:rPr kumimoji="0" lang="en-US" sz="2800" b="0" i="0" u="sng" strike="noStrike" kern="0" cap="none" spc="0" normalizeH="0" baseline="0" noProof="0" dirty="0">
                <a:ln>
                  <a:noFill/>
                </a:ln>
                <a:effectLst/>
                <a:uLnTx/>
                <a:uFillTx/>
                <a:latin typeface="Arial"/>
                <a:ea typeface="+mn-ea"/>
                <a:cs typeface="+mn-cs"/>
              </a:rPr>
              <a:t>reproduce asexually by fission.</a:t>
            </a:r>
          </a:p>
          <a:p>
            <a:pPr marL="391729" marR="0" lvl="0" indent="-293797" algn="l" defTabSz="914400" rtl="0" eaLnBrk="0" fontAlgn="base" latinLnBrk="0" hangingPunct="0">
              <a:lnSpc>
                <a:spcPct val="100000"/>
              </a:lnSpc>
              <a:spcBef>
                <a:spcPct val="20000"/>
              </a:spcBef>
              <a:spcAft>
                <a:spcPct val="0"/>
              </a:spcAft>
              <a:buClrTx/>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kumimoji="0" lang="en-US" sz="2800" b="0" i="0" u="none" strike="noStrike" kern="0" cap="none" spc="0" normalizeH="0" baseline="0" noProof="0" dirty="0">
                <a:ln>
                  <a:noFill/>
                </a:ln>
                <a:effectLst/>
                <a:uLnTx/>
                <a:uFillTx/>
                <a:latin typeface="Arial"/>
                <a:ea typeface="+mn-ea"/>
                <a:cs typeface="+mn-cs"/>
              </a:rPr>
              <a:t>Examples: </a:t>
            </a:r>
            <a:r>
              <a:rPr kumimoji="0" lang="en-US" sz="2800" b="0" i="1" u="none" strike="noStrike" kern="0" cap="none" spc="0" normalizeH="0" baseline="0" noProof="0" dirty="0" err="1">
                <a:ln>
                  <a:noFill/>
                </a:ln>
                <a:effectLst/>
                <a:uLnTx/>
                <a:uFillTx/>
                <a:latin typeface="Arial"/>
                <a:ea typeface="+mn-ea"/>
                <a:cs typeface="+mn-cs"/>
              </a:rPr>
              <a:t>Dugesia</a:t>
            </a:r>
            <a:r>
              <a:rPr kumimoji="0" lang="en-US" sz="2800" b="0" i="1" u="none" strike="noStrike" kern="0" cap="none" spc="0" normalizeH="0" baseline="0" noProof="0" dirty="0">
                <a:ln>
                  <a:noFill/>
                </a:ln>
                <a:effectLst/>
                <a:uLnTx/>
                <a:uFillTx/>
                <a:latin typeface="Arial"/>
                <a:ea typeface="+mn-ea"/>
                <a:cs typeface="+mn-cs"/>
              </a:rPr>
              <a:t> </a:t>
            </a:r>
            <a:r>
              <a:rPr kumimoji="0" lang="en-US" sz="2800" b="0" i="0" u="none" strike="noStrike" kern="0" cap="none" spc="0" normalizeH="0" baseline="0" noProof="0" dirty="0">
                <a:ln>
                  <a:noFill/>
                </a:ln>
                <a:effectLst/>
                <a:uLnTx/>
                <a:uFillTx/>
                <a:latin typeface="Arial"/>
                <a:ea typeface="+mn-ea"/>
                <a:cs typeface="+mn-cs"/>
              </a:rPr>
              <a:t>(planaria), </a:t>
            </a:r>
            <a:r>
              <a:rPr kumimoji="0" lang="en-US" sz="2800" b="0" i="1" u="none" strike="noStrike" kern="0" cap="none" spc="0" normalizeH="0" baseline="0" noProof="0" dirty="0" err="1">
                <a:ln>
                  <a:noFill/>
                </a:ln>
                <a:effectLst/>
                <a:uLnTx/>
                <a:uFillTx/>
                <a:latin typeface="Arial"/>
                <a:ea typeface="+mn-ea"/>
                <a:cs typeface="+mn-cs"/>
              </a:rPr>
              <a:t>Microstomum</a:t>
            </a:r>
            <a:r>
              <a:rPr kumimoji="0" lang="en-US" sz="2800" b="0" i="1" u="none" strike="noStrike" kern="0" cap="none" spc="0" normalizeH="0" baseline="0" noProof="0" dirty="0">
                <a:ln>
                  <a:noFill/>
                </a:ln>
                <a:effectLst/>
                <a:uLnTx/>
                <a:uFillTx/>
                <a:latin typeface="Arial"/>
                <a:ea typeface="+mn-ea"/>
                <a:cs typeface="+mn-cs"/>
              </a:rPr>
              <a:t>, </a:t>
            </a:r>
            <a:r>
              <a:rPr kumimoji="0" lang="en-US" sz="2800" b="0" i="1" u="none" strike="noStrike" kern="0" cap="none" spc="0" normalizeH="0" baseline="0" noProof="0" dirty="0" err="1">
                <a:ln>
                  <a:noFill/>
                </a:ln>
                <a:effectLst/>
                <a:uLnTx/>
                <a:uFillTx/>
                <a:latin typeface="Arial"/>
                <a:ea typeface="+mn-ea"/>
                <a:cs typeface="+mn-cs"/>
              </a:rPr>
              <a:t>Planocera</a:t>
            </a:r>
            <a:r>
              <a:rPr kumimoji="0" lang="en-US" sz="2800" b="0" i="1" u="none" strike="noStrike" kern="0" cap="none" spc="0" normalizeH="0" baseline="0" noProof="0" dirty="0">
                <a:ln>
                  <a:noFill/>
                </a:ln>
                <a:effectLst/>
                <a:uLnTx/>
                <a:uFillTx/>
                <a:latin typeface="Arial"/>
                <a:ea typeface="+mn-ea"/>
                <a:cs typeface="+mn-cs"/>
              </a:rPr>
              <a:t>.</a:t>
            </a:r>
          </a:p>
        </p:txBody>
      </p:sp>
    </p:spTree>
    <p:extLst>
      <p:ext uri="{BB962C8B-B14F-4D97-AF65-F5344CB8AC3E}">
        <p14:creationId xmlns:p14="http://schemas.microsoft.com/office/powerpoint/2010/main" val="282342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2148218" y="190285"/>
            <a:ext cx="8229024" cy="1062832"/>
          </a:xfrm>
        </p:spPr>
        <p:txBody>
          <a:bodyPr vert="horz" lIns="91440" tIns="32806" rIns="91440" bIns="45720" rtlCol="0" anchor="t">
            <a:normAutofit/>
          </a:bodyPr>
          <a:lstStyle/>
          <a:p>
            <a:pPr defTabSz="914406">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lang="en-US" dirty="0"/>
              <a:t>Digestive System of Turbellarians</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18" y="1154486"/>
            <a:ext cx="11607952" cy="56514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69391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7055380" cy="842682"/>
          </a:xfrm>
        </p:spPr>
        <p:txBody>
          <a:bodyPr/>
          <a:lstStyle/>
          <a:p>
            <a:pPr algn="ctr"/>
            <a:r>
              <a:rPr lang="en-US" sz="3600" dirty="0">
                <a:solidFill>
                  <a:schemeClr val="tx1"/>
                </a:solidFill>
                <a:highlight>
                  <a:srgbClr val="00FF00"/>
                </a:highlight>
              </a:rPr>
              <a:t>C.S.in </a:t>
            </a:r>
            <a:r>
              <a:rPr lang="en-US" sz="3600" i="1" dirty="0">
                <a:solidFill>
                  <a:schemeClr val="tx1"/>
                </a:solidFill>
                <a:highlight>
                  <a:srgbClr val="00FF00"/>
                </a:highlight>
              </a:rPr>
              <a:t>Planaria </a:t>
            </a:r>
            <a:r>
              <a:rPr lang="en-US" sz="3600" dirty="0">
                <a:solidFill>
                  <a:schemeClr val="tx1"/>
                </a:solidFill>
                <a:highlight>
                  <a:srgbClr val="00FF00"/>
                </a:highlight>
              </a:rPr>
              <a:t>body</a:t>
            </a:r>
          </a:p>
        </p:txBody>
      </p:sp>
      <p:pic>
        <p:nvPicPr>
          <p:cNvPr id="4099" name="Picture 3" descr="C:\Users\hp\Desktop\لافقريات\مختبر 8\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5811" y="1111516"/>
            <a:ext cx="9469789" cy="467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40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4" name="Rectangle 6"/>
          <p:cNvSpPr>
            <a:spLocks noChangeArrowheads="1"/>
          </p:cNvSpPr>
          <p:nvPr/>
        </p:nvSpPr>
        <p:spPr bwMode="auto">
          <a:xfrm>
            <a:off x="6135689" y="200026"/>
            <a:ext cx="4262437" cy="6537325"/>
          </a:xfrm>
          <a:prstGeom prst="rect">
            <a:avLst/>
          </a:prstGeom>
          <a:noFill/>
          <a:ln w="250825">
            <a:solidFill>
              <a:srgbClr val="000099"/>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srgbClr val="FFFFFF"/>
              </a:solidFill>
              <a:effectLst/>
              <a:uLnTx/>
              <a:uFillTx/>
              <a:latin typeface="Arial"/>
              <a:ea typeface="+mn-ea"/>
              <a:cs typeface="+mn-cs"/>
            </a:endParaRPr>
          </a:p>
        </p:txBody>
      </p:sp>
      <p:pic>
        <p:nvPicPr>
          <p:cNvPr id="237575" name="Picture 7" descr="14_04"/>
          <p:cNvPicPr>
            <a:picLocks noChangeAspect="1" noChangeArrowheads="1"/>
          </p:cNvPicPr>
          <p:nvPr/>
        </p:nvPicPr>
        <p:blipFill>
          <a:blip r:embed="rId2" cstate="print"/>
          <a:srcRect/>
          <a:stretch>
            <a:fillRect/>
          </a:stretch>
        </p:blipFill>
        <p:spPr bwMode="auto">
          <a:xfrm>
            <a:off x="640495" y="69572"/>
            <a:ext cx="4376738" cy="6718855"/>
          </a:xfrm>
          <a:prstGeom prst="rect">
            <a:avLst/>
          </a:prstGeom>
          <a:noFill/>
          <a:ln w="9525">
            <a:noFill/>
            <a:miter lim="800000"/>
            <a:headEnd/>
            <a:tailEnd/>
          </a:ln>
          <a:effectLst/>
        </p:spPr>
      </p:pic>
      <p:pic>
        <p:nvPicPr>
          <p:cNvPr id="237576" name="Picture 8"/>
          <p:cNvPicPr>
            <a:picLocks noChangeAspect="1" noChangeArrowheads="1"/>
          </p:cNvPicPr>
          <p:nvPr/>
        </p:nvPicPr>
        <p:blipFill>
          <a:blip r:embed="rId3" cstate="print"/>
          <a:srcRect/>
          <a:stretch>
            <a:fillRect/>
          </a:stretch>
        </p:blipFill>
        <p:spPr bwMode="auto">
          <a:xfrm>
            <a:off x="5942190" y="69572"/>
            <a:ext cx="4984758" cy="6788428"/>
          </a:xfrm>
          <a:prstGeom prst="rect">
            <a:avLst/>
          </a:prstGeom>
          <a:noFill/>
        </p:spPr>
      </p:pic>
    </p:spTree>
    <p:extLst>
      <p:ext uri="{BB962C8B-B14F-4D97-AF65-F5344CB8AC3E}">
        <p14:creationId xmlns:p14="http://schemas.microsoft.com/office/powerpoint/2010/main" val="3545868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Grp="1" noChangeArrowheads="1"/>
          </p:cNvSpPr>
          <p:nvPr>
            <p:ph type="body" sz="half" idx="1"/>
          </p:nvPr>
        </p:nvSpPr>
        <p:spPr>
          <a:xfrm>
            <a:off x="437706" y="123235"/>
            <a:ext cx="5205413" cy="6611529"/>
          </a:xfrm>
        </p:spPr>
        <p:txBody>
          <a:bodyPr>
            <a:normAutofit fontScale="92500" lnSpcReduction="20000"/>
          </a:bodyPr>
          <a:lstStyle/>
          <a:p>
            <a:pPr marL="509588" indent="-280988" algn="l" rtl="0">
              <a:spcAft>
                <a:spcPts val="600"/>
              </a:spcAft>
            </a:pPr>
            <a:r>
              <a:rPr lang="en-US" sz="2500" b="1" dirty="0">
                <a:solidFill>
                  <a:srgbClr val="FF0000"/>
                </a:solidFill>
                <a:latin typeface="TimesNewRomanPSMT" charset="0"/>
              </a:rPr>
              <a:t>Form and Function </a:t>
            </a:r>
          </a:p>
          <a:p>
            <a:pPr marL="1146175" lvl="2" algn="l" rtl="0">
              <a:spcAft>
                <a:spcPts val="600"/>
              </a:spcAft>
            </a:pPr>
            <a:r>
              <a:rPr lang="en-US" dirty="0">
                <a:latin typeface="TimesNewRomanPSMT" charset="0"/>
              </a:rPr>
              <a:t>1. Tegument and Muscles </a:t>
            </a:r>
          </a:p>
          <a:p>
            <a:pPr marL="1371600" lvl="3" indent="0" algn="l" rtl="0">
              <a:spcAft>
                <a:spcPts val="600"/>
              </a:spcAft>
              <a:buNone/>
            </a:pPr>
            <a:r>
              <a:rPr lang="en-US" dirty="0">
                <a:solidFill>
                  <a:srgbClr val="C00000"/>
                </a:solidFill>
                <a:latin typeface="TimesNewRomanPSMT" charset="0"/>
              </a:rPr>
              <a:t>a</a:t>
            </a:r>
            <a:r>
              <a:rPr lang="en-US" sz="2400" dirty="0">
                <a:latin typeface="TimesNewRomanPSMT" charset="0"/>
              </a:rPr>
              <a:t>. Most turbellarians have a cellular, ciliated epidermis on a basement membrane. </a:t>
            </a:r>
          </a:p>
          <a:p>
            <a:pPr marL="1371600" lvl="3" indent="0" algn="l" rtl="0">
              <a:spcAft>
                <a:spcPts val="600"/>
              </a:spcAft>
              <a:buNone/>
            </a:pPr>
            <a:r>
              <a:rPr lang="en-US" sz="2400" dirty="0">
                <a:solidFill>
                  <a:srgbClr val="C00000"/>
                </a:solidFill>
                <a:latin typeface="TimesNewRomanPSMT" charset="0"/>
              </a:rPr>
              <a:t>b</a:t>
            </a:r>
            <a:r>
              <a:rPr lang="en-US" sz="2400" dirty="0">
                <a:latin typeface="TimesNewRomanPSMT" charset="0"/>
              </a:rPr>
              <a:t>.  Rod-shaped rhabditids swell and form a protective mucous sheaths. Most turbellarians have dual-gland adhesive organs</a:t>
            </a:r>
          </a:p>
          <a:p>
            <a:pPr lvl="4" algn="l" rtl="0">
              <a:spcAft>
                <a:spcPts val="600"/>
              </a:spcAft>
            </a:pPr>
            <a:r>
              <a:rPr lang="en-US" sz="2400" dirty="0">
                <a:latin typeface="TimesNewRomanPSMT" charset="0"/>
              </a:rPr>
              <a:t>1) </a:t>
            </a:r>
            <a:r>
              <a:rPr lang="en-US" sz="2400" b="1" dirty="0">
                <a:latin typeface="TimesNewRomanPS-BoldMT" charset="0"/>
              </a:rPr>
              <a:t>Viscid gland cells </a:t>
            </a:r>
            <a:r>
              <a:rPr lang="en-US" sz="2400" dirty="0">
                <a:latin typeface="TimesNewRomanPSMT" charset="0"/>
              </a:rPr>
              <a:t>fasten microvilli of </a:t>
            </a:r>
            <a:r>
              <a:rPr lang="en-US" sz="2400" b="1" dirty="0">
                <a:latin typeface="TimesNewRomanPS-BoldMT" charset="0"/>
              </a:rPr>
              <a:t>anchor cells </a:t>
            </a:r>
            <a:r>
              <a:rPr lang="en-US" sz="2400" dirty="0">
                <a:latin typeface="TimesNewRomanPSMT" charset="0"/>
              </a:rPr>
              <a:t>to the substrate. </a:t>
            </a:r>
          </a:p>
          <a:p>
            <a:pPr lvl="4" algn="l" rtl="0">
              <a:spcAft>
                <a:spcPts val="600"/>
              </a:spcAft>
            </a:pPr>
            <a:r>
              <a:rPr lang="en-US" sz="2400" dirty="0">
                <a:latin typeface="TimesNewRomanPSMT" charset="0"/>
              </a:rPr>
              <a:t>2) Secretions of </a:t>
            </a:r>
            <a:r>
              <a:rPr lang="en-US" sz="2400" b="1" dirty="0">
                <a:latin typeface="TimesNewRomanPS-BoldMT" charset="0"/>
              </a:rPr>
              <a:t>releasing gland cells </a:t>
            </a:r>
            <a:r>
              <a:rPr lang="en-US" sz="2400" dirty="0">
                <a:latin typeface="TimesNewRomanPSMT" charset="0"/>
              </a:rPr>
              <a:t>provide a quick chemical detachment. </a:t>
            </a:r>
          </a:p>
          <a:p>
            <a:pPr marL="1371600" lvl="3" indent="0" algn="l" rtl="0">
              <a:spcAft>
                <a:spcPts val="600"/>
              </a:spcAft>
              <a:buNone/>
            </a:pPr>
            <a:r>
              <a:rPr lang="en-US" sz="2400" dirty="0">
                <a:solidFill>
                  <a:srgbClr val="C00000"/>
                </a:solidFill>
                <a:latin typeface="TimesNewRomanPSMT" charset="0"/>
              </a:rPr>
              <a:t>c.</a:t>
            </a:r>
            <a:r>
              <a:rPr lang="en-US" sz="2400" dirty="0">
                <a:latin typeface="TimesNewRomanPSMT" charset="0"/>
              </a:rPr>
              <a:t> Under the basement membrane, muscle fibers run circularly, longitudinally and diagonally. </a:t>
            </a:r>
          </a:p>
          <a:p>
            <a:pPr marL="509588" indent="-280988"/>
            <a:endParaRPr lang="en-US" sz="2500" dirty="0"/>
          </a:p>
        </p:txBody>
      </p:sp>
      <p:pic>
        <p:nvPicPr>
          <p:cNvPr id="229381" name="Picture 5" descr="14_04"/>
          <p:cNvPicPr>
            <a:picLocks noChangeAspect="1" noChangeArrowheads="1"/>
          </p:cNvPicPr>
          <p:nvPr/>
        </p:nvPicPr>
        <p:blipFill>
          <a:blip r:embed="rId2" cstate="print"/>
          <a:srcRect/>
          <a:stretch>
            <a:fillRect/>
          </a:stretch>
        </p:blipFill>
        <p:spPr bwMode="auto">
          <a:xfrm>
            <a:off x="6481764" y="746105"/>
            <a:ext cx="4160837" cy="5688353"/>
          </a:xfrm>
          <a:prstGeom prst="rect">
            <a:avLst/>
          </a:prstGeom>
          <a:noFill/>
          <a:ln w="9525">
            <a:noFill/>
            <a:miter lim="800000"/>
            <a:headEnd/>
            <a:tailEnd/>
          </a:ln>
          <a:effectLst/>
        </p:spPr>
      </p:pic>
      <p:sp>
        <p:nvSpPr>
          <p:cNvPr id="229382" name="Line 6"/>
          <p:cNvSpPr>
            <a:spLocks noChangeShapeType="1"/>
          </p:cNvSpPr>
          <p:nvPr/>
        </p:nvSpPr>
        <p:spPr bwMode="auto">
          <a:xfrm>
            <a:off x="4972412" y="3225644"/>
            <a:ext cx="2438891" cy="1556842"/>
          </a:xfrm>
          <a:prstGeom prst="line">
            <a:avLst/>
          </a:prstGeom>
          <a:noFill/>
          <a:ln w="38100">
            <a:solidFill>
              <a:srgbClr val="FF0000"/>
            </a:solidFill>
            <a:round/>
            <a:headEnd/>
            <a:tailEnd type="triangle" w="med" len="me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srgbClr val="FFFFFF"/>
              </a:solidFill>
              <a:effectLst/>
              <a:uLnTx/>
              <a:uFillTx/>
              <a:latin typeface="Arial"/>
              <a:ea typeface="+mn-ea"/>
              <a:cs typeface="+mn-cs"/>
            </a:endParaRPr>
          </a:p>
        </p:txBody>
      </p:sp>
      <p:sp>
        <p:nvSpPr>
          <p:cNvPr id="229383" name="Line 7"/>
          <p:cNvSpPr>
            <a:spLocks noChangeShapeType="1"/>
          </p:cNvSpPr>
          <p:nvPr/>
        </p:nvSpPr>
        <p:spPr bwMode="auto">
          <a:xfrm flipV="1">
            <a:off x="7498945" y="6092260"/>
            <a:ext cx="2009693" cy="750366"/>
          </a:xfrm>
          <a:prstGeom prst="line">
            <a:avLst/>
          </a:prstGeom>
          <a:noFill/>
          <a:ln w="38100">
            <a:solidFill>
              <a:srgbClr val="FF0000"/>
            </a:solidFill>
            <a:round/>
            <a:headEnd/>
            <a:tailEnd type="triangle" w="med" len="me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srgbClr val="FFFFFF"/>
              </a:solidFill>
              <a:effectLst/>
              <a:uLnTx/>
              <a:uFillTx/>
              <a:latin typeface="Arial"/>
              <a:ea typeface="+mn-ea"/>
              <a:cs typeface="+mn-cs"/>
            </a:endParaRPr>
          </a:p>
        </p:txBody>
      </p:sp>
      <p:sp>
        <p:nvSpPr>
          <p:cNvPr id="229384" name="Line 8"/>
          <p:cNvSpPr>
            <a:spLocks noChangeShapeType="1"/>
          </p:cNvSpPr>
          <p:nvPr/>
        </p:nvSpPr>
        <p:spPr bwMode="auto">
          <a:xfrm>
            <a:off x="4884771" y="4482064"/>
            <a:ext cx="2614174" cy="2375936"/>
          </a:xfrm>
          <a:prstGeom prst="line">
            <a:avLst/>
          </a:prstGeom>
          <a:noFill/>
          <a:ln w="38100">
            <a:solidFill>
              <a:srgbClr val="FF0000"/>
            </a:solidFill>
            <a:roun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42210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15771" y="277278"/>
            <a:ext cx="8290665" cy="552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pitchFamily="-106" charset="0"/>
                <a:ea typeface="+mn-ea"/>
                <a:cs typeface="+mn-cs"/>
              </a:rPr>
              <a:t>Reproduction in Turbellarians</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effectLst/>
                <a:uLnTx/>
                <a:uFillTx/>
                <a:latin typeface="Arial"/>
                <a:ea typeface="+mn-ea"/>
                <a:cs typeface="+mn-cs"/>
              </a:rPr>
              <a:t>Planarians are capable of both sexual and asexual</a:t>
            </a:r>
            <a:r>
              <a:rPr lang="en-US" altLang="en-US" sz="2800" dirty="0">
                <a:latin typeface="Arial"/>
              </a:rPr>
              <a:t> </a:t>
            </a:r>
            <a:r>
              <a:rPr kumimoji="0" lang="en-US" altLang="en-US" sz="2800" b="0" i="0" u="none" strike="noStrike" kern="1200" cap="none" spc="0" normalizeH="0" baseline="0" noProof="0" dirty="0">
                <a:ln>
                  <a:noFill/>
                </a:ln>
                <a:effectLst/>
                <a:uLnTx/>
                <a:uFillTx/>
                <a:latin typeface="Arial"/>
                <a:ea typeface="+mn-ea"/>
                <a:cs typeface="+mn-cs"/>
              </a:rPr>
              <a:t>   reproduction.</a:t>
            </a:r>
          </a:p>
          <a:p>
            <a:pPr marL="285750" marR="0" lvl="0" indent="-285750" algn="l" defTabSz="914400" rtl="0" eaLnBrk="0" fontAlgn="base" latinLnBrk="0" hangingPunct="0">
              <a:lnSpc>
                <a:spcPct val="100000"/>
              </a:lnSpc>
              <a:spcBef>
                <a:spcPct val="0"/>
              </a:spcBef>
              <a:spcAft>
                <a:spcPct val="0"/>
              </a:spcAft>
              <a:buClrTx/>
              <a:buSzTx/>
              <a:buFont typeface="Wingdings" pitchFamily="2" charset="2"/>
              <a:buChar char="v"/>
              <a:tabLst/>
              <a:defRPr/>
            </a:pPr>
            <a:r>
              <a:rPr kumimoji="0" lang="en-US" altLang="en-US" sz="2800" b="0" i="0" u="none" strike="noStrike" kern="1200" cap="none" spc="0" normalizeH="0" baseline="0" noProof="0" dirty="0">
                <a:ln>
                  <a:noFill/>
                </a:ln>
                <a:effectLst/>
                <a:uLnTx/>
                <a:uFillTx/>
                <a:latin typeface="Arial"/>
                <a:ea typeface="+mn-ea"/>
                <a:cs typeface="+mn-cs"/>
              </a:rPr>
              <a:t> Capable of regeneration; exhibit both anterior-</a:t>
            </a:r>
          </a:p>
          <a:p>
            <a:pPr marR="0" lvl="0" algn="l" defTabSz="914400" rtl="0" eaLnBrk="0" fontAlgn="base" latinLnBrk="0" hangingPunct="0">
              <a:lnSpc>
                <a:spcPct val="100000"/>
              </a:lnSpc>
              <a:spcBef>
                <a:spcPct val="0"/>
              </a:spcBef>
              <a:spcAft>
                <a:spcPct val="0"/>
              </a:spcAft>
              <a:buClrTx/>
              <a:buSzTx/>
              <a:tabLst/>
              <a:defRPr/>
            </a:pPr>
            <a:r>
              <a:rPr lang="en-US" altLang="en-US" sz="2800" dirty="0">
                <a:latin typeface="Arial"/>
              </a:rPr>
              <a:t>   </a:t>
            </a:r>
            <a:r>
              <a:rPr kumimoji="0" lang="en-US" altLang="en-US" sz="2800" b="0" i="0" u="none" strike="noStrike" kern="1200" cap="none" spc="0" normalizeH="0" baseline="0" noProof="0" dirty="0">
                <a:ln>
                  <a:noFill/>
                </a:ln>
                <a:effectLst/>
                <a:uLnTx/>
                <a:uFillTx/>
                <a:latin typeface="Arial"/>
                <a:ea typeface="+mn-ea"/>
                <a:cs typeface="+mn-cs"/>
              </a:rPr>
              <a:t> posterior and lateral polarity.</a:t>
            </a:r>
          </a:p>
          <a:p>
            <a:pPr marL="285750" marR="0" lvl="0" indent="-285750" algn="l" defTabSz="914400" rtl="0" eaLnBrk="0" fontAlgn="base" latinLnBrk="0" hangingPunct="0">
              <a:lnSpc>
                <a:spcPct val="100000"/>
              </a:lnSpc>
              <a:spcBef>
                <a:spcPct val="0"/>
              </a:spcBef>
              <a:spcAft>
                <a:spcPct val="0"/>
              </a:spcAft>
              <a:buClrTx/>
              <a:buSzTx/>
              <a:buFont typeface="Wingdings" pitchFamily="2" charset="2"/>
              <a:buChar char="v"/>
              <a:tabLst/>
              <a:defRPr/>
            </a:pPr>
            <a:r>
              <a:rPr kumimoji="0" lang="en-US" altLang="en-US" sz="2800" b="0" i="0" u="none" strike="noStrike" kern="1200" cap="none" spc="0" normalizeH="0" baseline="0" noProof="0" dirty="0">
                <a:ln>
                  <a:noFill/>
                </a:ln>
                <a:effectLst/>
                <a:uLnTx/>
                <a:uFillTx/>
                <a:latin typeface="Arial"/>
                <a:ea typeface="+mn-ea"/>
                <a:cs typeface="+mn-cs"/>
              </a:rPr>
              <a:t> They are hermaphrodites but usually exhibit</a:t>
            </a:r>
          </a:p>
          <a:p>
            <a:pPr marR="0" lvl="0" algn="l" defTabSz="914400" rtl="0" eaLnBrk="0" fontAlgn="base" latinLnBrk="0" hangingPunct="0">
              <a:lnSpc>
                <a:spcPct val="100000"/>
              </a:lnSpc>
              <a:spcBef>
                <a:spcPct val="0"/>
              </a:spcBef>
              <a:spcAft>
                <a:spcPct val="0"/>
              </a:spcAft>
              <a:buClrTx/>
              <a:buSzTx/>
              <a:tabLst/>
              <a:defRPr/>
            </a:pPr>
            <a:r>
              <a:rPr lang="en-US" altLang="en-US" sz="2800" dirty="0">
                <a:latin typeface="Arial"/>
              </a:rPr>
              <a:t>    </a:t>
            </a:r>
            <a:r>
              <a:rPr kumimoji="0" lang="en-US" altLang="en-US" sz="2800" b="0" i="0" u="none" strike="noStrike" kern="1200" cap="none" spc="0" normalizeH="0" baseline="0" noProof="0" dirty="0">
                <a:ln>
                  <a:noFill/>
                </a:ln>
                <a:effectLst/>
                <a:uLnTx/>
                <a:uFillTx/>
                <a:latin typeface="Arial"/>
                <a:ea typeface="+mn-ea"/>
                <a:cs typeface="+mn-cs"/>
              </a:rPr>
              <a:t> cross-fertilization. </a:t>
            </a:r>
          </a:p>
          <a:p>
            <a:pPr marL="285750" marR="0" lvl="0" indent="-285750" algn="l" defTabSz="914400" rtl="0" eaLnBrk="0" fontAlgn="base" latinLnBrk="0" hangingPunct="0">
              <a:lnSpc>
                <a:spcPct val="100000"/>
              </a:lnSpc>
              <a:spcBef>
                <a:spcPct val="0"/>
              </a:spcBef>
              <a:spcAft>
                <a:spcPct val="0"/>
              </a:spcAft>
              <a:buClrTx/>
              <a:buSzTx/>
              <a:buFont typeface="Wingdings" pitchFamily="2" charset="2"/>
              <a:buChar char="v"/>
              <a:tabLst/>
              <a:defRPr/>
            </a:pPr>
            <a:r>
              <a:rPr kumimoji="0" lang="en-US" altLang="en-US" sz="2800" b="0" i="0" u="none" strike="noStrike" kern="1200" cap="none" spc="0" normalizeH="0" baseline="0" noProof="0" dirty="0">
                <a:ln>
                  <a:noFill/>
                </a:ln>
                <a:effectLst/>
                <a:uLnTx/>
                <a:uFillTx/>
                <a:latin typeface="Arial"/>
                <a:ea typeface="+mn-ea"/>
                <a:cs typeface="+mn-cs"/>
              </a:rPr>
              <a:t> The penis of some turbellarians is modified as a</a:t>
            </a:r>
          </a:p>
          <a:p>
            <a:pPr marR="0" lvl="0" algn="l" defTabSz="914400" rtl="0" eaLnBrk="0" fontAlgn="base" latinLnBrk="0" hangingPunct="0">
              <a:lnSpc>
                <a:spcPct val="100000"/>
              </a:lnSpc>
              <a:spcBef>
                <a:spcPct val="0"/>
              </a:spcBef>
              <a:spcAft>
                <a:spcPct val="0"/>
              </a:spcAft>
              <a:buClrTx/>
              <a:buSzTx/>
              <a:tabLst/>
              <a:defRPr/>
            </a:pPr>
            <a:r>
              <a:rPr lang="en-US" altLang="en-US" sz="2800" dirty="0">
                <a:latin typeface="Arial"/>
              </a:rPr>
              <a:t>    </a:t>
            </a:r>
            <a:r>
              <a:rPr kumimoji="0" lang="en-US" altLang="en-US" sz="2800" b="0" i="0" u="none" strike="noStrike" kern="1200" cap="none" spc="0" normalizeH="0" baseline="0" noProof="0" dirty="0">
                <a:ln>
                  <a:noFill/>
                </a:ln>
                <a:effectLst/>
                <a:uLnTx/>
                <a:uFillTx/>
                <a:latin typeface="Arial"/>
                <a:ea typeface="+mn-ea"/>
                <a:cs typeface="+mn-cs"/>
              </a:rPr>
              <a:t> hollow stylet; sperm transfer is by hypodermic</a:t>
            </a:r>
          </a:p>
          <a:p>
            <a:pPr marR="0" lvl="0" algn="l" defTabSz="914400" rtl="0" eaLnBrk="0" fontAlgn="base" latinLnBrk="0" hangingPunct="0">
              <a:lnSpc>
                <a:spcPct val="100000"/>
              </a:lnSpc>
              <a:spcBef>
                <a:spcPct val="0"/>
              </a:spcBef>
              <a:spcAft>
                <a:spcPct val="0"/>
              </a:spcAft>
              <a:buClrTx/>
              <a:buSzTx/>
              <a:tabLst/>
              <a:defRPr/>
            </a:pPr>
            <a:r>
              <a:rPr lang="en-US" altLang="en-US" sz="2800" dirty="0">
                <a:latin typeface="Arial"/>
              </a:rPr>
              <a:t>    </a:t>
            </a:r>
            <a:r>
              <a:rPr kumimoji="0" lang="en-US" altLang="en-US" sz="2800" b="0" i="0" u="none" strike="noStrike" kern="1200" cap="none" spc="0" normalizeH="0" baseline="0" noProof="0" dirty="0">
                <a:ln>
                  <a:noFill/>
                </a:ln>
                <a:effectLst/>
                <a:uLnTx/>
                <a:uFillTx/>
                <a:latin typeface="Arial"/>
                <a:ea typeface="+mn-ea"/>
                <a:cs typeface="+mn-cs"/>
              </a:rPr>
              <a:t> impregnation, in which the copulating partners</a:t>
            </a:r>
          </a:p>
          <a:p>
            <a:pPr marR="0" lvl="0" algn="l" defTabSz="914400" rtl="0" eaLnBrk="0" fontAlgn="base" latinLnBrk="0" hangingPunct="0">
              <a:lnSpc>
                <a:spcPct val="100000"/>
              </a:lnSpc>
              <a:spcBef>
                <a:spcPct val="0"/>
              </a:spcBef>
              <a:spcAft>
                <a:spcPct val="0"/>
              </a:spcAft>
              <a:buClrTx/>
              <a:buSzTx/>
              <a:tabLst/>
              <a:defRPr/>
            </a:pPr>
            <a:r>
              <a:rPr lang="en-US" altLang="en-US" sz="2800" dirty="0">
                <a:latin typeface="Arial"/>
              </a:rPr>
              <a:t>    </a:t>
            </a:r>
            <a:r>
              <a:rPr kumimoji="0" lang="en-US" altLang="en-US" sz="2800" b="0" i="0" u="none" strike="noStrike" kern="1200" cap="none" spc="0" normalizeH="0" baseline="0" noProof="0" dirty="0">
                <a:ln>
                  <a:noFill/>
                </a:ln>
                <a:effectLst/>
                <a:uLnTx/>
                <a:uFillTx/>
                <a:latin typeface="Arial"/>
                <a:ea typeface="+mn-ea"/>
                <a:cs typeface="+mn-cs"/>
              </a:rPr>
              <a:t> stab each other and inject sperm.</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800" b="1" i="0" u="none" strike="noStrike" kern="1200" cap="none" spc="0" normalizeH="0" baseline="0" noProof="0" dirty="0">
              <a:ln>
                <a:noFill/>
              </a:ln>
              <a:solidFill>
                <a:srgbClr val="4F81BD"/>
              </a:solidFill>
              <a:effectLst/>
              <a:uLnTx/>
              <a:uFillTx/>
              <a:latin typeface="Times" pitchFamily="-106" charset="0"/>
              <a:ea typeface="+mn-ea"/>
              <a:cs typeface="+mn-cs"/>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8554" y="457199"/>
            <a:ext cx="2162350" cy="316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8441" y="3937240"/>
            <a:ext cx="1981200" cy="260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435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2155747" y="871292"/>
            <a:ext cx="8342795" cy="928897"/>
          </a:xfrm>
        </p:spPr>
        <p:txBody>
          <a:bodyPr vert="horz" lIns="91440" tIns="32806" rIns="91440" bIns="45720" rtlCol="0" anchor="t">
            <a:normAutofit fontScale="90000"/>
          </a:bodyPr>
          <a:lstStyle/>
          <a:p>
            <a:pPr defTabSz="914406">
              <a:tabLst>
                <a:tab pos="656722" algn="l"/>
                <a:tab pos="1313444" algn="l"/>
                <a:tab pos="1970166" algn="l"/>
                <a:tab pos="2626888" algn="l"/>
                <a:tab pos="3283610" algn="l"/>
                <a:tab pos="3940332" algn="l"/>
                <a:tab pos="4597055" algn="l"/>
                <a:tab pos="5253777" algn="l"/>
                <a:tab pos="5910499" algn="l"/>
                <a:tab pos="6567221" algn="l"/>
                <a:tab pos="7223943" algn="l"/>
              </a:tabLst>
              <a:defRPr/>
            </a:pPr>
            <a:r>
              <a:rPr lang="en-US" dirty="0"/>
              <a:t>Regeneration of a Planarian Flatworm</a:t>
            </a: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824" y="1490035"/>
            <a:ext cx="3424700" cy="50678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725" y="1682307"/>
            <a:ext cx="3701451" cy="46832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926074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3">
            <a:extLst>
              <a:ext uri="{FF2B5EF4-FFF2-40B4-BE49-F238E27FC236}">
                <a16:creationId xmlns:a16="http://schemas.microsoft.com/office/drawing/2014/main" id="{05B376EB-C58D-CB41-FAE2-D41126764D39}"/>
              </a:ext>
            </a:extLst>
          </p:cNvPr>
          <p:cNvSpPr txBox="1">
            <a:spLocks noChangeArrowheads="1"/>
          </p:cNvSpPr>
          <p:nvPr/>
        </p:nvSpPr>
        <p:spPr bwMode="auto">
          <a:xfrm>
            <a:off x="1676400" y="304800"/>
            <a:ext cx="38988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CC00"/>
                </a:solidFill>
                <a:latin typeface="Comic Sans MS" panose="030F0702030302020204" pitchFamily="66" charset="0"/>
                <a:ea typeface="MS PGothic" panose="020B0600070205080204" pitchFamily="34" charset="-128"/>
              </a:defRPr>
            </a:lvl1pPr>
            <a:lvl2pPr marL="742950" indent="-285750">
              <a:defRPr sz="2400">
                <a:solidFill>
                  <a:srgbClr val="FFCC00"/>
                </a:solidFill>
                <a:latin typeface="Comic Sans MS" panose="030F0702030302020204" pitchFamily="66" charset="0"/>
                <a:ea typeface="MS PGothic" panose="020B0600070205080204" pitchFamily="34" charset="-128"/>
              </a:defRPr>
            </a:lvl2pPr>
            <a:lvl3pPr marL="1143000" indent="-228600">
              <a:defRPr sz="2400">
                <a:solidFill>
                  <a:srgbClr val="FFCC00"/>
                </a:solidFill>
                <a:latin typeface="Comic Sans MS" panose="030F0702030302020204" pitchFamily="66" charset="0"/>
                <a:ea typeface="MS PGothic" panose="020B0600070205080204" pitchFamily="34" charset="-128"/>
              </a:defRPr>
            </a:lvl3pPr>
            <a:lvl4pPr marL="1600200" indent="-228600">
              <a:defRPr sz="2400">
                <a:solidFill>
                  <a:srgbClr val="FFCC00"/>
                </a:solidFill>
                <a:latin typeface="Comic Sans MS" panose="030F0702030302020204" pitchFamily="66" charset="0"/>
                <a:ea typeface="MS PGothic" panose="020B0600070205080204" pitchFamily="34" charset="-128"/>
              </a:defRPr>
            </a:lvl4pPr>
            <a:lvl5pPr marL="2057400" indent="-228600">
              <a:defRPr sz="2400">
                <a:solidFill>
                  <a:srgbClr val="FFCC00"/>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rgbClr val="FFCC00"/>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rgbClr val="FFCC00"/>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rgbClr val="FFCC00"/>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rgbClr val="FFCC00"/>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2F2F2"/>
                </a:solidFill>
                <a:effectLst/>
                <a:uLnTx/>
                <a:uFillTx/>
                <a:latin typeface="Comic Sans MS" panose="030F0702030302020204" pitchFamily="66" charset="0"/>
                <a:ea typeface="MS PGothic" panose="020B0600070205080204" pitchFamily="34" charset="-128"/>
                <a:cs typeface="+mn-cs"/>
              </a:rPr>
              <a:t> </a:t>
            </a:r>
            <a:r>
              <a:rPr kumimoji="0" lang="en-US" altLang="en-US" sz="3600" b="0" i="0" u="none" strike="noStrike" kern="1200" cap="none" spc="0" normalizeH="0" baseline="0" noProof="0" dirty="0">
                <a:ln>
                  <a:noFill/>
                </a:ln>
                <a:solidFill>
                  <a:srgbClr val="C00000"/>
                </a:solidFill>
                <a:effectLst/>
                <a:uLnTx/>
                <a:uFillTx/>
                <a:latin typeface="Comic Sans MS" panose="030F0702030302020204" pitchFamily="66" charset="0"/>
                <a:ea typeface="MS PGothic" panose="020B0600070205080204" pitchFamily="34" charset="-128"/>
                <a:cs typeface="+mn-cs"/>
              </a:rPr>
              <a:t>Class Monogenea</a:t>
            </a:r>
          </a:p>
        </p:txBody>
      </p:sp>
      <p:sp>
        <p:nvSpPr>
          <p:cNvPr id="6149" name="Text Box 5">
            <a:extLst>
              <a:ext uri="{FF2B5EF4-FFF2-40B4-BE49-F238E27FC236}">
                <a16:creationId xmlns:a16="http://schemas.microsoft.com/office/drawing/2014/main" id="{CA6C99E1-A04E-F780-A161-592EC42BD732}"/>
              </a:ext>
            </a:extLst>
          </p:cNvPr>
          <p:cNvSpPr txBox="1">
            <a:spLocks noChangeArrowheads="1"/>
          </p:cNvSpPr>
          <p:nvPr/>
        </p:nvSpPr>
        <p:spPr bwMode="auto">
          <a:xfrm>
            <a:off x="2700962" y="1101624"/>
            <a:ext cx="433969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FFCC00"/>
                </a:solidFill>
                <a:latin typeface="Comic Sans MS" panose="030F0702030302020204" pitchFamily="66" charset="0"/>
                <a:ea typeface="MS PGothic" panose="020B0600070205080204" pitchFamily="34" charset="-128"/>
              </a:defRPr>
            </a:lvl1pPr>
            <a:lvl2pPr marL="742950" indent="-285750">
              <a:defRPr sz="2400">
                <a:solidFill>
                  <a:srgbClr val="FFCC00"/>
                </a:solidFill>
                <a:latin typeface="Comic Sans MS" panose="030F0702030302020204" pitchFamily="66" charset="0"/>
                <a:ea typeface="MS PGothic" panose="020B0600070205080204" pitchFamily="34" charset="-128"/>
              </a:defRPr>
            </a:lvl2pPr>
            <a:lvl3pPr marL="1143000" indent="-228600">
              <a:defRPr sz="2400">
                <a:solidFill>
                  <a:srgbClr val="FFCC00"/>
                </a:solidFill>
                <a:latin typeface="Comic Sans MS" panose="030F0702030302020204" pitchFamily="66" charset="0"/>
                <a:ea typeface="MS PGothic" panose="020B0600070205080204" pitchFamily="34" charset="-128"/>
              </a:defRPr>
            </a:lvl3pPr>
            <a:lvl4pPr marL="1600200" indent="-228600">
              <a:defRPr sz="2400">
                <a:solidFill>
                  <a:srgbClr val="FFCC00"/>
                </a:solidFill>
                <a:latin typeface="Comic Sans MS" panose="030F0702030302020204" pitchFamily="66" charset="0"/>
                <a:ea typeface="MS PGothic" panose="020B0600070205080204" pitchFamily="34" charset="-128"/>
              </a:defRPr>
            </a:lvl4pPr>
            <a:lvl5pPr marL="2057400" indent="-228600">
              <a:defRPr sz="2400">
                <a:solidFill>
                  <a:srgbClr val="FFCC00"/>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rgbClr val="FFCC00"/>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rgbClr val="FFCC00"/>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rgbClr val="FFCC00"/>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rgbClr val="FFCC00"/>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Comic Sans MS" panose="030F0702030302020204" pitchFamily="66" charset="0"/>
                <a:ea typeface="MS PGothic" panose="020B0600070205080204" pitchFamily="34" charset="-128"/>
                <a:cs typeface="+mn-cs"/>
              </a:rPr>
              <a:t>~ </a:t>
            </a:r>
            <a:r>
              <a:rPr kumimoji="0" lang="en-US" altLang="en-US" sz="2800" b="0" i="0" u="none" strike="noStrike" kern="1200" cap="none" spc="0" normalizeH="0" baseline="0" noProof="0" dirty="0">
                <a:ln>
                  <a:noFill/>
                </a:ln>
                <a:solidFill>
                  <a:schemeClr val="tx1"/>
                </a:solidFill>
                <a:effectLst/>
                <a:uLnTx/>
                <a:uFillTx/>
                <a:latin typeface="Comic Sans MS" panose="030F0702030302020204" pitchFamily="66" charset="0"/>
                <a:ea typeface="MS PGothic" panose="020B0600070205080204" pitchFamily="34" charset="-128"/>
                <a:cs typeface="+mn-cs"/>
              </a:rPr>
              <a:t>400 spp.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tx1"/>
                </a:solidFill>
                <a:effectLst/>
                <a:uLnTx/>
                <a:uFillTx/>
                <a:latin typeface="Comic Sans MS" panose="030F0702030302020204" pitchFamily="66" charset="0"/>
                <a:ea typeface="MS PGothic" panose="020B0600070205080204" pitchFamily="34" charset="-128"/>
                <a:cs typeface="+mn-cs"/>
              </a:rPr>
              <a:t>mostly ectoparasites of fish, amphibians.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tx1"/>
                </a:solidFill>
                <a:effectLst/>
                <a:uLnTx/>
                <a:uFillTx/>
                <a:latin typeface="Comic Sans MS" panose="030F0702030302020204" pitchFamily="66" charset="0"/>
                <a:ea typeface="MS PGothic" panose="020B0600070205080204" pitchFamily="34" charset="-128"/>
                <a:cs typeface="+mn-cs"/>
              </a:rPr>
              <a:t>  Feed on blood, mucus..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tx1"/>
                </a:solidFill>
                <a:effectLst/>
                <a:uLnTx/>
                <a:uFillTx/>
                <a:latin typeface="Comic Sans MS" panose="030F0702030302020204" pitchFamily="66" charset="0"/>
                <a:ea typeface="MS PGothic" panose="020B0600070205080204" pitchFamily="34" charset="-128"/>
                <a:cs typeface="+mn-cs"/>
              </a:rPr>
              <a:t>Anterior and posterior ends for clinging, but life cycle remains simple, with a single free living larval stage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tx1"/>
                </a:solidFill>
                <a:effectLst/>
                <a:uLnTx/>
                <a:uFillTx/>
                <a:latin typeface="Comic Sans MS" panose="030F0702030302020204" pitchFamily="66" charset="0"/>
                <a:ea typeface="MS PGothic" panose="020B0600070205080204" pitchFamily="34" charset="-128"/>
                <a:cs typeface="+mn-cs"/>
              </a:rPr>
              <a:t>   </a:t>
            </a:r>
          </a:p>
        </p:txBody>
      </p:sp>
      <p:pic>
        <p:nvPicPr>
          <p:cNvPr id="16387" name="Picture 8" descr="microcotyle2                                                   000045A2Macintosh HD                   ABA78158:">
            <a:extLst>
              <a:ext uri="{FF2B5EF4-FFF2-40B4-BE49-F238E27FC236}">
                <a16:creationId xmlns:a16="http://schemas.microsoft.com/office/drawing/2014/main" id="{11720D0B-5EAD-0D4A-6F57-C4FFA0DB4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731" y="781160"/>
            <a:ext cx="5081494" cy="592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9">
            <a:extLst>
              <a:ext uri="{FF2B5EF4-FFF2-40B4-BE49-F238E27FC236}">
                <a16:creationId xmlns:a16="http://schemas.microsoft.com/office/drawing/2014/main" id="{FD6F6585-58A8-985B-CCA0-AB83E41445C0}"/>
              </a:ext>
            </a:extLst>
          </p:cNvPr>
          <p:cNvSpPr txBox="1">
            <a:spLocks noChangeArrowheads="1"/>
          </p:cNvSpPr>
          <p:nvPr/>
        </p:nvSpPr>
        <p:spPr bwMode="auto">
          <a:xfrm>
            <a:off x="8298238" y="2014249"/>
            <a:ext cx="13019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CC00"/>
                </a:solidFill>
                <a:latin typeface="Comic Sans MS" panose="030F0702030302020204" pitchFamily="66" charset="0"/>
                <a:ea typeface="MS PGothic" panose="020B0600070205080204" pitchFamily="34" charset="-128"/>
              </a:defRPr>
            </a:lvl1pPr>
            <a:lvl2pPr marL="742950" indent="-285750">
              <a:defRPr sz="2400">
                <a:solidFill>
                  <a:srgbClr val="FFCC00"/>
                </a:solidFill>
                <a:latin typeface="Comic Sans MS" panose="030F0702030302020204" pitchFamily="66" charset="0"/>
                <a:ea typeface="MS PGothic" panose="020B0600070205080204" pitchFamily="34" charset="-128"/>
              </a:defRPr>
            </a:lvl2pPr>
            <a:lvl3pPr marL="1143000" indent="-228600">
              <a:defRPr sz="2400">
                <a:solidFill>
                  <a:srgbClr val="FFCC00"/>
                </a:solidFill>
                <a:latin typeface="Comic Sans MS" panose="030F0702030302020204" pitchFamily="66" charset="0"/>
                <a:ea typeface="MS PGothic" panose="020B0600070205080204" pitchFamily="34" charset="-128"/>
              </a:defRPr>
            </a:lvl3pPr>
            <a:lvl4pPr marL="1600200" indent="-228600">
              <a:defRPr sz="2400">
                <a:solidFill>
                  <a:srgbClr val="FFCC00"/>
                </a:solidFill>
                <a:latin typeface="Comic Sans MS" panose="030F0702030302020204" pitchFamily="66" charset="0"/>
                <a:ea typeface="MS PGothic" panose="020B0600070205080204" pitchFamily="34" charset="-128"/>
              </a:defRPr>
            </a:lvl4pPr>
            <a:lvl5pPr marL="2057400" indent="-228600">
              <a:defRPr sz="2400">
                <a:solidFill>
                  <a:srgbClr val="FFCC00"/>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rgbClr val="FFCC00"/>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rgbClr val="FFCC00"/>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rgbClr val="FFCC00"/>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rgbClr val="FFCC00"/>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haptors</a:t>
            </a:r>
            <a:endParaRPr kumimoji="0" lang="en-US" altLang="en-US" sz="2400" b="0"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endParaRPr>
          </a:p>
        </p:txBody>
      </p:sp>
      <p:sp>
        <p:nvSpPr>
          <p:cNvPr id="16391" name="Text Box 12">
            <a:extLst>
              <a:ext uri="{FF2B5EF4-FFF2-40B4-BE49-F238E27FC236}">
                <a16:creationId xmlns:a16="http://schemas.microsoft.com/office/drawing/2014/main" id="{9B19D10D-A8BC-2145-313D-FB70FCC858A6}"/>
              </a:ext>
            </a:extLst>
          </p:cNvPr>
          <p:cNvSpPr txBox="1">
            <a:spLocks noChangeArrowheads="1"/>
          </p:cNvSpPr>
          <p:nvPr/>
        </p:nvSpPr>
        <p:spPr bwMode="auto">
          <a:xfrm>
            <a:off x="6993303" y="2830779"/>
            <a:ext cx="409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CC00"/>
                </a:solidFill>
                <a:latin typeface="Comic Sans MS" panose="030F0702030302020204" pitchFamily="66" charset="0"/>
                <a:ea typeface="MS PGothic" panose="020B0600070205080204" pitchFamily="34" charset="-128"/>
              </a:defRPr>
            </a:lvl1pPr>
            <a:lvl2pPr marL="742950" indent="-285750">
              <a:defRPr sz="2400">
                <a:solidFill>
                  <a:srgbClr val="FFCC00"/>
                </a:solidFill>
                <a:latin typeface="Comic Sans MS" panose="030F0702030302020204" pitchFamily="66" charset="0"/>
                <a:ea typeface="MS PGothic" panose="020B0600070205080204" pitchFamily="34" charset="-128"/>
              </a:defRPr>
            </a:lvl2pPr>
            <a:lvl3pPr marL="1143000" indent="-228600">
              <a:defRPr sz="2400">
                <a:solidFill>
                  <a:srgbClr val="FFCC00"/>
                </a:solidFill>
                <a:latin typeface="Comic Sans MS" panose="030F0702030302020204" pitchFamily="66" charset="0"/>
                <a:ea typeface="MS PGothic" panose="020B0600070205080204" pitchFamily="34" charset="-128"/>
              </a:defRPr>
            </a:lvl3pPr>
            <a:lvl4pPr marL="1600200" indent="-228600">
              <a:defRPr sz="2400">
                <a:solidFill>
                  <a:srgbClr val="FFCC00"/>
                </a:solidFill>
                <a:latin typeface="Comic Sans MS" panose="030F0702030302020204" pitchFamily="66" charset="0"/>
                <a:ea typeface="MS PGothic" panose="020B0600070205080204" pitchFamily="34" charset="-128"/>
              </a:defRPr>
            </a:lvl4pPr>
            <a:lvl5pPr marL="2057400" indent="-228600">
              <a:defRPr sz="2400">
                <a:solidFill>
                  <a:srgbClr val="FFCC00"/>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rgbClr val="FFCC00"/>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rgbClr val="FFCC00"/>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rgbClr val="FFCC00"/>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rgbClr val="FFCC00"/>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A</a:t>
            </a:r>
            <a:endParaRPr kumimoji="0" lang="en-US" altLang="en-US" sz="2400" b="0"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endParaRPr>
          </a:p>
        </p:txBody>
      </p:sp>
      <p:sp>
        <p:nvSpPr>
          <p:cNvPr id="16392" name="Text Box 13">
            <a:extLst>
              <a:ext uri="{FF2B5EF4-FFF2-40B4-BE49-F238E27FC236}">
                <a16:creationId xmlns:a16="http://schemas.microsoft.com/office/drawing/2014/main" id="{758CA63E-AF79-EC27-48CC-185C6BA1F4FB}"/>
              </a:ext>
            </a:extLst>
          </p:cNvPr>
          <p:cNvSpPr txBox="1">
            <a:spLocks noChangeArrowheads="1"/>
          </p:cNvSpPr>
          <p:nvPr/>
        </p:nvSpPr>
        <p:spPr bwMode="auto">
          <a:xfrm>
            <a:off x="10460932" y="2014249"/>
            <a:ext cx="349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CC00"/>
                </a:solidFill>
                <a:latin typeface="Comic Sans MS" panose="030F0702030302020204" pitchFamily="66" charset="0"/>
                <a:ea typeface="MS PGothic" panose="020B0600070205080204" pitchFamily="34" charset="-128"/>
              </a:defRPr>
            </a:lvl1pPr>
            <a:lvl2pPr marL="742950" indent="-285750">
              <a:defRPr sz="2400">
                <a:solidFill>
                  <a:srgbClr val="FFCC00"/>
                </a:solidFill>
                <a:latin typeface="Comic Sans MS" panose="030F0702030302020204" pitchFamily="66" charset="0"/>
                <a:ea typeface="MS PGothic" panose="020B0600070205080204" pitchFamily="34" charset="-128"/>
              </a:defRPr>
            </a:lvl2pPr>
            <a:lvl3pPr marL="1143000" indent="-228600">
              <a:defRPr sz="2400">
                <a:solidFill>
                  <a:srgbClr val="FFCC00"/>
                </a:solidFill>
                <a:latin typeface="Comic Sans MS" panose="030F0702030302020204" pitchFamily="66" charset="0"/>
                <a:ea typeface="MS PGothic" panose="020B0600070205080204" pitchFamily="34" charset="-128"/>
              </a:defRPr>
            </a:lvl3pPr>
            <a:lvl4pPr marL="1600200" indent="-228600">
              <a:defRPr sz="2400">
                <a:solidFill>
                  <a:srgbClr val="FFCC00"/>
                </a:solidFill>
                <a:latin typeface="Comic Sans MS" panose="030F0702030302020204" pitchFamily="66" charset="0"/>
                <a:ea typeface="MS PGothic" panose="020B0600070205080204" pitchFamily="34" charset="-128"/>
              </a:defRPr>
            </a:lvl4pPr>
            <a:lvl5pPr marL="2057400" indent="-228600">
              <a:defRPr sz="2400">
                <a:solidFill>
                  <a:srgbClr val="FFCC00"/>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rgbClr val="FFCC00"/>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rgbClr val="FFCC00"/>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rgbClr val="FFCC00"/>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rgbClr val="FFCC00"/>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P</a:t>
            </a:r>
            <a:endParaRPr kumimoji="0" lang="en-US" altLang="en-US" sz="2400" b="0"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endParaRPr>
          </a:p>
        </p:txBody>
      </p:sp>
      <p:sp>
        <p:nvSpPr>
          <p:cNvPr id="16389" name="Line 10">
            <a:extLst>
              <a:ext uri="{FF2B5EF4-FFF2-40B4-BE49-F238E27FC236}">
                <a16:creationId xmlns:a16="http://schemas.microsoft.com/office/drawing/2014/main" id="{705A512E-F1EA-F3FD-2EC0-2E49E43ECDC6}"/>
              </a:ext>
            </a:extLst>
          </p:cNvPr>
          <p:cNvSpPr>
            <a:spLocks noChangeShapeType="1"/>
          </p:cNvSpPr>
          <p:nvPr/>
        </p:nvSpPr>
        <p:spPr bwMode="auto">
          <a:xfrm>
            <a:off x="9546532" y="2256314"/>
            <a:ext cx="914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CC00"/>
              </a:solidFill>
              <a:effectLst/>
              <a:uLnTx/>
              <a:uFillTx/>
              <a:latin typeface="Comic Sans MS" panose="030F0702030302020204" pitchFamily="66" charset="0"/>
              <a:ea typeface="MS PGothic" panose="020B0600070205080204" pitchFamily="34" charset="-128"/>
              <a:cs typeface="+mn-cs"/>
            </a:endParaRPr>
          </a:p>
        </p:txBody>
      </p:sp>
      <p:sp>
        <p:nvSpPr>
          <p:cNvPr id="16390" name="Line 11">
            <a:extLst>
              <a:ext uri="{FF2B5EF4-FFF2-40B4-BE49-F238E27FC236}">
                <a16:creationId xmlns:a16="http://schemas.microsoft.com/office/drawing/2014/main" id="{BED360A7-4C93-17E2-C4AB-3AB1843AF62F}"/>
              </a:ext>
            </a:extLst>
          </p:cNvPr>
          <p:cNvSpPr>
            <a:spLocks noChangeShapeType="1"/>
          </p:cNvSpPr>
          <p:nvPr/>
        </p:nvSpPr>
        <p:spPr bwMode="auto">
          <a:xfrm flipH="1">
            <a:off x="7389905" y="2452160"/>
            <a:ext cx="838200" cy="609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CC00"/>
              </a:solidFill>
              <a:effectLst/>
              <a:uLnTx/>
              <a:uFillTx/>
              <a:latin typeface="Comic Sans MS" panose="030F0702030302020204" pitchFamily="66" charset="0"/>
              <a:ea typeface="MS PGothic" panose="020B0600070205080204" pitchFamily="34" charset="-128"/>
              <a:cs typeface="+mn-cs"/>
            </a:endParaRPr>
          </a:p>
        </p:txBody>
      </p:sp>
      <p:pic>
        <p:nvPicPr>
          <p:cNvPr id="2" name="Picture 1">
            <a:extLst>
              <a:ext uri="{FF2B5EF4-FFF2-40B4-BE49-F238E27FC236}">
                <a16:creationId xmlns:a16="http://schemas.microsoft.com/office/drawing/2014/main" id="{27D92ABA-1922-8B1D-055A-39021D9F64B3}"/>
              </a:ext>
            </a:extLst>
          </p:cNvPr>
          <p:cNvPicPr>
            <a:picLocks noChangeAspect="1"/>
          </p:cNvPicPr>
          <p:nvPr/>
        </p:nvPicPr>
        <p:blipFill>
          <a:blip r:embed="rId3"/>
          <a:stretch>
            <a:fillRect/>
          </a:stretch>
        </p:blipFill>
        <p:spPr>
          <a:xfrm>
            <a:off x="115356" y="1137551"/>
            <a:ext cx="2072820" cy="3968840"/>
          </a:xfrm>
          <a:prstGeom prst="rect">
            <a:avLst/>
          </a:prstGeom>
        </p:spPr>
      </p:pic>
      <p:pic>
        <p:nvPicPr>
          <p:cNvPr id="4" name="Picture 3">
            <a:extLst>
              <a:ext uri="{FF2B5EF4-FFF2-40B4-BE49-F238E27FC236}">
                <a16:creationId xmlns:a16="http://schemas.microsoft.com/office/drawing/2014/main" id="{6B7542D9-37D9-ADA5-1506-A87458365FC3}"/>
              </a:ext>
            </a:extLst>
          </p:cNvPr>
          <p:cNvPicPr>
            <a:picLocks noChangeAspect="1"/>
          </p:cNvPicPr>
          <p:nvPr/>
        </p:nvPicPr>
        <p:blipFill>
          <a:blip r:embed="rId4"/>
          <a:stretch>
            <a:fillRect/>
          </a:stretch>
        </p:blipFill>
        <p:spPr>
          <a:xfrm>
            <a:off x="1004558" y="5236323"/>
            <a:ext cx="5329740" cy="1469277"/>
          </a:xfrm>
          <a:prstGeom prst="rect">
            <a:avLst/>
          </a:prstGeom>
        </p:spPr>
      </p:pic>
    </p:spTree>
    <p:extLst>
      <p:ext uri="{BB962C8B-B14F-4D97-AF65-F5344CB8AC3E}">
        <p14:creationId xmlns:p14="http://schemas.microsoft.com/office/powerpoint/2010/main" val="3559565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14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14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14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14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61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D850B-58D7-05E6-F173-F58C4783E0B3}"/>
            </a:ext>
          </a:extLst>
        </p:cNvPr>
        <p:cNvGrpSpPr/>
        <p:nvPr/>
      </p:nvGrpSpPr>
      <p:grpSpPr>
        <a:xfrm>
          <a:off x="0" y="0"/>
          <a:ext cx="0" cy="0"/>
          <a:chOff x="0" y="0"/>
          <a:chExt cx="0" cy="0"/>
        </a:xfrm>
      </p:grpSpPr>
      <p:sp>
        <p:nvSpPr>
          <p:cNvPr id="5122" name="Rectangle 1">
            <a:extLst>
              <a:ext uri="{FF2B5EF4-FFF2-40B4-BE49-F238E27FC236}">
                <a16:creationId xmlns:a16="http://schemas.microsoft.com/office/drawing/2014/main" id="{03FFA02F-F64F-D7B9-7071-892B9DA10805}"/>
              </a:ext>
            </a:extLst>
          </p:cNvPr>
          <p:cNvSpPr>
            <a:spLocks noGrp="1" noChangeArrowheads="1"/>
          </p:cNvSpPr>
          <p:nvPr>
            <p:ph type="title"/>
          </p:nvPr>
        </p:nvSpPr>
        <p:spPr>
          <a:xfrm>
            <a:off x="73668" y="65335"/>
            <a:ext cx="12037926" cy="928897"/>
          </a:xfrm>
        </p:spPr>
        <p:txBody>
          <a:bodyPr vert="horz" lIns="91440" tIns="28805" rIns="91440" bIns="45720" rtlCol="0" anchor="t">
            <a:noAutofit/>
          </a:bodyPr>
          <a:lstStyle/>
          <a:p>
            <a:pPr algn="r" defTabSz="914406" rtl="0">
              <a:tabLst>
                <a:tab pos="656722" algn="l"/>
                <a:tab pos="1313444" algn="l"/>
                <a:tab pos="1970166" algn="l"/>
                <a:tab pos="2626888" algn="l"/>
                <a:tab pos="3283610" algn="l"/>
                <a:tab pos="3940332" algn="l"/>
                <a:tab pos="4597055" algn="l"/>
                <a:tab pos="5253777" algn="l"/>
                <a:tab pos="5910499" algn="l"/>
                <a:tab pos="6567221" algn="l"/>
                <a:tab pos="7223943" algn="l"/>
              </a:tabLst>
              <a:defRPr/>
            </a:pPr>
            <a:r>
              <a:rPr lang="en-US" sz="3200" b="1" dirty="0">
                <a:latin typeface="Century Gothic" panose="020B0502020202020204" pitchFamily="34" charset="0"/>
              </a:rPr>
              <a:t>Characteristics of Phylum Platyhelminthes (“flat worm”) </a:t>
            </a:r>
          </a:p>
        </p:txBody>
      </p:sp>
      <p:sp>
        <p:nvSpPr>
          <p:cNvPr id="9219" name="Rectangle 2">
            <a:extLst>
              <a:ext uri="{FF2B5EF4-FFF2-40B4-BE49-F238E27FC236}">
                <a16:creationId xmlns:a16="http://schemas.microsoft.com/office/drawing/2014/main" id="{04701405-6BF1-9834-5320-3EFECBACDF26}"/>
              </a:ext>
            </a:extLst>
          </p:cNvPr>
          <p:cNvSpPr>
            <a:spLocks noGrp="1" noChangeArrowheads="1"/>
          </p:cNvSpPr>
          <p:nvPr>
            <p:ph idx="1"/>
          </p:nvPr>
        </p:nvSpPr>
        <p:spPr>
          <a:xfrm>
            <a:off x="226376" y="1200851"/>
            <a:ext cx="11965624" cy="5524496"/>
          </a:xfrm>
        </p:spPr>
        <p:txBody>
          <a:bodyPr vert="horz" lIns="91440" tIns="19203" rIns="91440" bIns="45720" rtlCol="0">
            <a:normAutofit/>
          </a:bodyPr>
          <a:lstStyle/>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200" dirty="0">
                <a:latin typeface="Century Gothic" panose="020B0502020202020204" pitchFamily="34" charset="0"/>
              </a:rPr>
              <a:t>Flatworms have </a:t>
            </a:r>
            <a:r>
              <a:rPr lang="en-US" sz="3200" u="sng" dirty="0">
                <a:latin typeface="Century Gothic" panose="020B0502020202020204" pitchFamily="34" charset="0"/>
              </a:rPr>
              <a:t>three germ layers </a:t>
            </a:r>
            <a:r>
              <a:rPr lang="en-US" sz="3200" u="sng" dirty="0">
                <a:solidFill>
                  <a:srgbClr val="FF0000"/>
                </a:solidFill>
                <a:latin typeface="Century Gothic" panose="020B0502020202020204" pitchFamily="34" charset="0"/>
              </a:rPr>
              <a:t>(</a:t>
            </a:r>
            <a:r>
              <a:rPr lang="en-US" sz="3200" b="1" u="sng" dirty="0">
                <a:solidFill>
                  <a:srgbClr val="FF0000"/>
                </a:solidFill>
                <a:latin typeface="Century Gothic" panose="020B0502020202020204" pitchFamily="34" charset="0"/>
              </a:rPr>
              <a:t>triploblastic</a:t>
            </a:r>
            <a:r>
              <a:rPr lang="en-US" sz="3200" dirty="0">
                <a:latin typeface="Century Gothic" panose="020B0502020202020204" pitchFamily="34" charset="0"/>
              </a:rPr>
              <a:t>); they are the first animal we have discussed in this class with </a:t>
            </a:r>
            <a:r>
              <a:rPr lang="en-US" sz="3200" b="1" u="sng" dirty="0">
                <a:solidFill>
                  <a:srgbClr val="FF0000"/>
                </a:solidFill>
                <a:latin typeface="Century Gothic" panose="020B0502020202020204" pitchFamily="34" charset="0"/>
              </a:rPr>
              <a:t>true organs and tissues</a:t>
            </a:r>
            <a:r>
              <a:rPr lang="en-US" sz="3200" dirty="0">
                <a:latin typeface="Century Gothic" panose="020B0502020202020204" pitchFamily="34" charset="0"/>
              </a:rPr>
              <a:t>.</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200" b="1" u="sng" dirty="0">
                <a:latin typeface="Century Gothic" panose="020B0502020202020204" pitchFamily="34" charset="0"/>
              </a:rPr>
              <a:t>Bilateral symmetry</a:t>
            </a:r>
            <a:r>
              <a:rPr lang="en-US" sz="3200" b="1" dirty="0">
                <a:latin typeface="Century Gothic" panose="020B0502020202020204" pitchFamily="34" charset="0"/>
              </a:rPr>
              <a:t> </a:t>
            </a:r>
            <a:r>
              <a:rPr lang="en-US" sz="3200" dirty="0">
                <a:latin typeface="Century Gothic" panose="020B0502020202020204" pitchFamily="34" charset="0"/>
              </a:rPr>
              <a:t>and </a:t>
            </a:r>
            <a:r>
              <a:rPr lang="en-US" sz="3200" b="1" u="sng" dirty="0">
                <a:solidFill>
                  <a:srgbClr val="FF0000"/>
                </a:solidFill>
                <a:latin typeface="Century Gothic" panose="020B0502020202020204" pitchFamily="34" charset="0"/>
              </a:rPr>
              <a:t>cephalization</a:t>
            </a:r>
            <a:r>
              <a:rPr lang="en-US" sz="3200" u="sng" dirty="0">
                <a:solidFill>
                  <a:srgbClr val="FF0000"/>
                </a:solidFill>
                <a:latin typeface="Century Gothic" panose="020B0502020202020204" pitchFamily="34" charset="0"/>
              </a:rPr>
              <a:t>.</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200" dirty="0">
                <a:latin typeface="Century Gothic" panose="020B0502020202020204" pitchFamily="34" charset="0"/>
              </a:rPr>
              <a:t>Flatworms are </a:t>
            </a:r>
            <a:r>
              <a:rPr lang="en-US" sz="3200" b="1" u="sng" dirty="0">
                <a:solidFill>
                  <a:srgbClr val="FF0000"/>
                </a:solidFill>
                <a:latin typeface="Century Gothic" panose="020B0502020202020204" pitchFamily="34" charset="0"/>
              </a:rPr>
              <a:t>acoelomate</a:t>
            </a:r>
            <a:r>
              <a:rPr lang="en-US" sz="3200" dirty="0">
                <a:latin typeface="Century Gothic" panose="020B0502020202020204" pitchFamily="34" charset="0"/>
              </a:rPr>
              <a:t>, which means the </a:t>
            </a:r>
            <a:r>
              <a:rPr lang="en-US" sz="3200" u="sng" dirty="0">
                <a:latin typeface="Century Gothic" panose="020B0502020202020204" pitchFamily="34" charset="0"/>
              </a:rPr>
              <a:t>spaces   between the organs</a:t>
            </a:r>
            <a:r>
              <a:rPr lang="en-US" sz="3200" dirty="0">
                <a:latin typeface="Century Gothic" panose="020B0502020202020204" pitchFamily="34" charset="0"/>
              </a:rPr>
              <a:t> are </a:t>
            </a:r>
            <a:r>
              <a:rPr lang="en-US" sz="3200" u="sng" dirty="0">
                <a:latin typeface="Century Gothic" panose="020B0502020202020204" pitchFamily="34" charset="0"/>
              </a:rPr>
              <a:t>filled with mesoderm tissue c</a:t>
            </a:r>
            <a:r>
              <a:rPr lang="en-US" sz="3200" dirty="0">
                <a:latin typeface="Century Gothic" panose="020B0502020202020204" pitchFamily="34" charset="0"/>
              </a:rPr>
              <a:t>alled </a:t>
            </a:r>
            <a:r>
              <a:rPr lang="en-US" sz="3200" b="1" u="sng" dirty="0">
                <a:solidFill>
                  <a:srgbClr val="FF0000"/>
                </a:solidFill>
                <a:latin typeface="Century Gothic" panose="020B0502020202020204" pitchFamily="34" charset="0"/>
              </a:rPr>
              <a:t>parenchyma</a:t>
            </a:r>
            <a:r>
              <a:rPr lang="en-US" sz="3200" b="1" u="sng" dirty="0">
                <a:latin typeface="Century Gothic" panose="020B0502020202020204" pitchFamily="34" charset="0"/>
              </a:rPr>
              <a:t>.</a:t>
            </a:r>
            <a:r>
              <a:rPr lang="en-US" sz="3200" u="sng" dirty="0">
                <a:latin typeface="Century Gothic" panose="020B0502020202020204" pitchFamily="34" charset="0"/>
              </a:rPr>
              <a:t> </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200" u="sng" dirty="0">
                <a:latin typeface="Century Gothic" panose="020B0502020202020204" pitchFamily="34" charset="0"/>
              </a:rPr>
              <a:t> Many flatworms </a:t>
            </a:r>
            <a:r>
              <a:rPr lang="en-US" sz="3200" dirty="0">
                <a:latin typeface="Century Gothic" panose="020B0502020202020204" pitchFamily="34" charset="0"/>
              </a:rPr>
              <a:t>like the </a:t>
            </a:r>
            <a:r>
              <a:rPr lang="en-US" sz="3200" b="1" u="sng" dirty="0">
                <a:solidFill>
                  <a:srgbClr val="FF0000"/>
                </a:solidFill>
                <a:latin typeface="Century Gothic" panose="020B0502020202020204" pitchFamily="34" charset="0"/>
              </a:rPr>
              <a:t>turbellarians</a:t>
            </a:r>
            <a:r>
              <a:rPr lang="en-US" sz="3200" dirty="0">
                <a:latin typeface="Century Gothic" panose="020B0502020202020204" pitchFamily="34" charset="0"/>
              </a:rPr>
              <a:t> are </a:t>
            </a:r>
            <a:r>
              <a:rPr lang="en-US" sz="3200" u="sng" dirty="0">
                <a:latin typeface="Century Gothic" panose="020B0502020202020204" pitchFamily="34" charset="0"/>
              </a:rPr>
              <a:t>free-living      </a:t>
            </a:r>
            <a:r>
              <a:rPr lang="en-US" sz="3200" dirty="0">
                <a:latin typeface="Century Gothic" panose="020B0502020202020204" pitchFamily="34" charset="0"/>
              </a:rPr>
              <a:t>(meaning non-parasitic and not attached to a    substrate) organisms that dwell on the bottom of the      ocean or freshwater habitats or moist places on land.</a:t>
            </a:r>
          </a:p>
          <a:p>
            <a:pPr marL="391729" indent="-293797">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3200" b="1" u="sng" dirty="0"/>
          </a:p>
          <a:p>
            <a:pPr marL="391729" indent="-293797">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3200" b="1" u="sng" dirty="0"/>
          </a:p>
        </p:txBody>
      </p:sp>
    </p:spTree>
    <p:extLst>
      <p:ext uri="{BB962C8B-B14F-4D97-AF65-F5344CB8AC3E}">
        <p14:creationId xmlns:p14="http://schemas.microsoft.com/office/powerpoint/2010/main" val="25622069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94212" y="290274"/>
            <a:ext cx="8978225" cy="1036909"/>
          </a:xfrm>
        </p:spPr>
        <p:txBody>
          <a:bodyPr vert="horz" lIns="91440" tIns="32005" rIns="91440" bIns="45720" rtlCol="0" anchor="t">
            <a:normAutofit/>
          </a:bodyPr>
          <a:lstStyle/>
          <a:p>
            <a:pPr defTabSz="914406">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lang="en-US" b="1" dirty="0">
                <a:solidFill>
                  <a:srgbClr val="C00000"/>
                </a:solidFill>
              </a:rPr>
              <a:t>Class Monogenea</a:t>
            </a:r>
            <a:r>
              <a:rPr lang="en-US" dirty="0">
                <a:solidFill>
                  <a:srgbClr val="C00000"/>
                </a:solidFill>
              </a:rPr>
              <a:t>; Monogenetic Flukes</a:t>
            </a:r>
          </a:p>
        </p:txBody>
      </p:sp>
      <p:sp>
        <p:nvSpPr>
          <p:cNvPr id="30723" name="Rectangle 2"/>
          <p:cNvSpPr>
            <a:spLocks noGrp="1" noChangeArrowheads="1"/>
          </p:cNvSpPr>
          <p:nvPr>
            <p:ph idx="1"/>
          </p:nvPr>
        </p:nvSpPr>
        <p:spPr>
          <a:xfrm>
            <a:off x="188421" y="1700818"/>
            <a:ext cx="11842865" cy="4769781"/>
          </a:xfrm>
        </p:spPr>
        <p:txBody>
          <a:bodyPr vert="horz" lIns="91440" tIns="22403" rIns="91440" bIns="45720" rtlCol="0">
            <a:normAutofit/>
          </a:bodyPr>
          <a:lstStyle/>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4000" dirty="0"/>
              <a:t>Ectoparasites that attach to the gills of fish.</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4000" dirty="0"/>
              <a:t>Hook-like mouth called an </a:t>
            </a:r>
            <a:r>
              <a:rPr lang="en-US" sz="4000" b="1" dirty="0"/>
              <a:t>opisthaptor.</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4000" dirty="0"/>
              <a:t>They can become a serious threat when fish become crowded, like in the case of fish farming.</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4000" dirty="0"/>
              <a:t>Life cycle simple with only a </a:t>
            </a:r>
            <a:r>
              <a:rPr lang="en-US" sz="4000" u="sng" dirty="0">
                <a:solidFill>
                  <a:srgbClr val="C00000"/>
                </a:solidFill>
              </a:rPr>
              <a:t>single host</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4000" dirty="0"/>
              <a:t>Examples: </a:t>
            </a:r>
            <a:r>
              <a:rPr lang="en-US" sz="4000" i="1" dirty="0" err="1"/>
              <a:t>Dactylogyrus</a:t>
            </a:r>
            <a:r>
              <a:rPr lang="en-US" sz="4000" i="1" dirty="0"/>
              <a:t>, </a:t>
            </a:r>
            <a:r>
              <a:rPr lang="en-US" sz="4000" i="1" dirty="0" err="1"/>
              <a:t>Polystoma</a:t>
            </a:r>
            <a:r>
              <a:rPr lang="en-US" sz="4000" i="1" dirty="0"/>
              <a:t>, </a:t>
            </a:r>
            <a:r>
              <a:rPr lang="en-US" sz="4000" i="1" dirty="0" err="1"/>
              <a:t>Gyrodactylus</a:t>
            </a:r>
            <a:endParaRPr lang="en-US" sz="4000" i="1"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4595FEC-C910-821E-2CE1-8A423A744C5A}"/>
                  </a:ext>
                </a:extLst>
              </p14:cNvPr>
              <p14:cNvContentPartPr/>
              <p14:nvPr/>
            </p14:nvContentPartPr>
            <p14:xfrm>
              <a:off x="11499011" y="4734164"/>
              <a:ext cx="28800" cy="55080"/>
            </p14:xfrm>
          </p:contentPart>
        </mc:Choice>
        <mc:Fallback xmlns="">
          <p:pic>
            <p:nvPicPr>
              <p:cNvPr id="2" name="Ink 1">
                <a:extLst>
                  <a:ext uri="{FF2B5EF4-FFF2-40B4-BE49-F238E27FC236}">
                    <a16:creationId xmlns:a16="http://schemas.microsoft.com/office/drawing/2014/main" id="{44595FEC-C910-821E-2CE1-8A423A744C5A}"/>
                  </a:ext>
                </a:extLst>
              </p:cNvPr>
              <p:cNvPicPr/>
              <p:nvPr/>
            </p:nvPicPr>
            <p:blipFill>
              <a:blip r:embed="rId4"/>
              <a:stretch>
                <a:fillRect/>
              </a:stretch>
            </p:blipFill>
            <p:spPr>
              <a:xfrm>
                <a:off x="11490011" y="4725524"/>
                <a:ext cx="46440" cy="72720"/>
              </a:xfrm>
              <a:prstGeom prst="rect">
                <a:avLst/>
              </a:prstGeom>
            </p:spPr>
          </p:pic>
        </mc:Fallback>
      </mc:AlternateContent>
    </p:spTree>
    <p:extLst>
      <p:ext uri="{BB962C8B-B14F-4D97-AF65-F5344CB8AC3E}">
        <p14:creationId xmlns:p14="http://schemas.microsoft.com/office/powerpoint/2010/main" val="12955879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105295" y="34925"/>
            <a:ext cx="9249294" cy="736600"/>
          </a:xfrm>
        </p:spPr>
        <p:txBody>
          <a:bodyPr/>
          <a:lstStyle/>
          <a:p>
            <a:pPr eaLnBrk="1" hangingPunct="1"/>
            <a:r>
              <a:rPr lang="en-US" altLang="en-US" sz="4000" b="1" dirty="0">
                <a:solidFill>
                  <a:srgbClr val="C00000"/>
                </a:solidFill>
              </a:rPr>
              <a:t>Class Trematoda (Flukes)                                   </a:t>
            </a:r>
          </a:p>
        </p:txBody>
      </p:sp>
      <p:sp>
        <p:nvSpPr>
          <p:cNvPr id="20483" name="Rectangle 3"/>
          <p:cNvSpPr>
            <a:spLocks noGrp="1" noRot="1" noChangeArrowheads="1"/>
          </p:cNvSpPr>
          <p:nvPr>
            <p:ph idx="1"/>
          </p:nvPr>
        </p:nvSpPr>
        <p:spPr>
          <a:xfrm>
            <a:off x="221673" y="908050"/>
            <a:ext cx="11649101" cy="5949950"/>
          </a:xfrm>
        </p:spPr>
        <p:txBody>
          <a:bodyPr/>
          <a:lstStyle/>
          <a:p>
            <a:pPr marL="660400" indent="-660400" algn="l" rtl="0">
              <a:lnSpc>
                <a:spcPct val="80000"/>
              </a:lnSpc>
              <a:buFont typeface="Wingdings" panose="05000000000000000000" pitchFamily="2" charset="2"/>
              <a:buChar char="q"/>
            </a:pPr>
            <a:r>
              <a:rPr lang="en-US" altLang="en-US" sz="3200" b="1" dirty="0">
                <a:solidFill>
                  <a:srgbClr val="C00000"/>
                </a:solidFill>
              </a:rPr>
              <a:t>The class Trematoda includes two subclasses:</a:t>
            </a:r>
          </a:p>
          <a:p>
            <a:pPr marL="660400" indent="-660400" algn="l" rtl="0">
              <a:lnSpc>
                <a:spcPct val="80000"/>
              </a:lnSpc>
              <a:buFont typeface="Wingdings" panose="05000000000000000000" pitchFamily="2" charset="2"/>
              <a:buAutoNum type="arabicPeriod"/>
            </a:pPr>
            <a:r>
              <a:rPr lang="en-US" altLang="en-US" sz="3200" b="1" dirty="0"/>
              <a:t>Subclass Aspidogastrea</a:t>
            </a:r>
          </a:p>
          <a:p>
            <a:pPr marL="660400" indent="-660400" algn="l" rtl="0">
              <a:lnSpc>
                <a:spcPct val="80000"/>
              </a:lnSpc>
              <a:buFont typeface="Wingdings" panose="05000000000000000000" pitchFamily="2" charset="2"/>
              <a:buAutoNum type="arabicPeriod"/>
            </a:pPr>
            <a:r>
              <a:rPr lang="en-US" altLang="en-US" sz="3200" b="1" dirty="0"/>
              <a:t>Subclass Digenea</a:t>
            </a:r>
          </a:p>
          <a:p>
            <a:pPr marL="660400" indent="-660400" algn="l" rtl="0">
              <a:lnSpc>
                <a:spcPct val="80000"/>
              </a:lnSpc>
              <a:buNone/>
            </a:pPr>
            <a:r>
              <a:rPr lang="en-US" altLang="en-US" sz="3200" b="1" dirty="0"/>
              <a:t>Subclass Aspidogastrea is a small group of flukes that are primarily internal parasites (endoparasites) of molluscs.</a:t>
            </a:r>
          </a:p>
          <a:p>
            <a:pPr marL="660400" indent="-660400" algn="l" rtl="0">
              <a:lnSpc>
                <a:spcPct val="80000"/>
              </a:lnSpc>
              <a:buFont typeface="Wingdings" panose="05000000000000000000" pitchFamily="2" charset="2"/>
              <a:buChar char="Ø"/>
            </a:pPr>
            <a:r>
              <a:rPr lang="en-US" altLang="en-US" sz="3200" b="1" dirty="0"/>
              <a:t>A large, oval holdfast organ called the </a:t>
            </a:r>
            <a:r>
              <a:rPr lang="en-US" altLang="en-US" sz="3200" b="1" dirty="0">
                <a:solidFill>
                  <a:srgbClr val="C00000"/>
                </a:solidFill>
              </a:rPr>
              <a:t>opisthaptor</a:t>
            </a:r>
            <a:r>
              <a:rPr lang="en-US" altLang="en-US" sz="3200" b="1" dirty="0"/>
              <a:t> covers the entire ventral surface of the animal and characterizes all aspidogastreans.</a:t>
            </a:r>
          </a:p>
          <a:p>
            <a:pPr marL="660400" indent="-660400" algn="l" rtl="0">
              <a:lnSpc>
                <a:spcPct val="80000"/>
              </a:lnSpc>
              <a:buFont typeface="Wingdings" panose="05000000000000000000" pitchFamily="2" charset="2"/>
              <a:buChar char="Ø"/>
            </a:pPr>
            <a:r>
              <a:rPr lang="en-US" altLang="en-US" sz="3200" b="1" dirty="0"/>
              <a:t>The life cycle of aspidogastreans may involve only one host (a mollusks) or two hosts. In the latter case, the final host is usually a vertebrate (fishes or turtles) that becomes infected by ingesting a mollusks that contains immature aspidogastreans.</a:t>
            </a:r>
          </a:p>
        </p:txBody>
      </p:sp>
      <p:sp>
        <p:nvSpPr>
          <p:cNvPr id="4"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78664B-D88C-42AC-9E4E-923AFEEBF437}" type="slidenum">
              <a:rPr lang="en-US" altLang="en-US">
                <a:solidFill>
                  <a:srgbClr val="898989"/>
                </a:solidFill>
              </a:rPr>
              <a:pPr/>
              <a:t>21</a:t>
            </a:fld>
            <a:endParaRPr lang="en-US" altLang="en-US">
              <a:solidFill>
                <a:srgbClr val="898989"/>
              </a:solidFill>
            </a:endParaRPr>
          </a:p>
        </p:txBody>
      </p:sp>
    </p:spTree>
    <p:extLst>
      <p:ext uri="{BB962C8B-B14F-4D97-AF65-F5344CB8AC3E}">
        <p14:creationId xmlns:p14="http://schemas.microsoft.com/office/powerpoint/2010/main" val="1480849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idx="1"/>
          </p:nvPr>
        </p:nvSpPr>
        <p:spPr>
          <a:xfrm>
            <a:off x="125023" y="375093"/>
            <a:ext cx="11941954" cy="5185242"/>
          </a:xfrm>
        </p:spPr>
        <p:txBody>
          <a:bodyPr vert="horz" lIns="91440" tIns="22403" rIns="91440" bIns="45720" rtlCol="0">
            <a:normAutofit/>
          </a:bodyPr>
          <a:lstStyle/>
          <a:p>
            <a:pPr marL="391729" indent="-293797" algn="l" defTabSz="914406" rtl="0">
              <a:spcAft>
                <a:spcPts val="0"/>
              </a:spcAft>
              <a:buClr>
                <a:schemeClr val="accent1">
                  <a:lumMod val="60000"/>
                  <a:lumOff val="40000"/>
                </a:schemeClr>
              </a:buClr>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lang="en-US" sz="2800" dirty="0"/>
              <a:t>All the flatworms that belong to class </a:t>
            </a:r>
            <a:r>
              <a:rPr lang="en-US" sz="2800" b="1" u="sng" dirty="0">
                <a:solidFill>
                  <a:srgbClr val="FF0000"/>
                </a:solidFill>
              </a:rPr>
              <a:t>Trematoda, Monogenea</a:t>
            </a:r>
            <a:r>
              <a:rPr lang="en-US" sz="2800" b="1" dirty="0"/>
              <a:t>,</a:t>
            </a:r>
            <a:r>
              <a:rPr lang="en-US" sz="2800" dirty="0"/>
              <a:t> and </a:t>
            </a:r>
            <a:r>
              <a:rPr lang="en-US" sz="2800" b="1" u="sng" dirty="0">
                <a:solidFill>
                  <a:srgbClr val="FF0000"/>
                </a:solidFill>
              </a:rPr>
              <a:t>Cestoda</a:t>
            </a:r>
            <a:r>
              <a:rPr lang="en-US" sz="2800" dirty="0"/>
              <a:t> are </a:t>
            </a:r>
            <a:r>
              <a:rPr lang="en-US" sz="2800" u="sng" dirty="0"/>
              <a:t>parasitic</a:t>
            </a:r>
            <a:r>
              <a:rPr lang="en-US" sz="2800" dirty="0"/>
              <a:t>.  Some are </a:t>
            </a:r>
            <a:r>
              <a:rPr lang="en-US" sz="2800" b="1" u="sng" dirty="0">
                <a:solidFill>
                  <a:srgbClr val="FF0000"/>
                </a:solidFill>
              </a:rPr>
              <a:t>ectoparasites</a:t>
            </a:r>
            <a:r>
              <a:rPr lang="en-US" sz="2800" dirty="0"/>
              <a:t> and others are </a:t>
            </a:r>
            <a:r>
              <a:rPr lang="en-US" sz="2800" b="1" u="sng" dirty="0">
                <a:solidFill>
                  <a:srgbClr val="FF0000"/>
                </a:solidFill>
              </a:rPr>
              <a:t>endoparasites</a:t>
            </a:r>
            <a:r>
              <a:rPr lang="en-US" sz="2800" b="1" u="sng" dirty="0"/>
              <a:t>.</a:t>
            </a:r>
          </a:p>
          <a:p>
            <a:pPr marL="391729" indent="-293797" algn="l" defTabSz="914406" rtl="0">
              <a:spcAft>
                <a:spcPts val="0"/>
              </a:spcAft>
              <a:buClr>
                <a:schemeClr val="accent1">
                  <a:lumMod val="60000"/>
                  <a:lumOff val="40000"/>
                </a:schemeClr>
              </a:buClr>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lang="en-US" sz="2800" dirty="0"/>
              <a:t>Many have </a:t>
            </a:r>
            <a:r>
              <a:rPr lang="en-US" sz="2800" u="sng" dirty="0">
                <a:solidFill>
                  <a:srgbClr val="C00000"/>
                </a:solidFill>
              </a:rPr>
              <a:t>complex lifestyles</a:t>
            </a:r>
            <a:r>
              <a:rPr lang="en-US" sz="2800" dirty="0">
                <a:solidFill>
                  <a:srgbClr val="C00000"/>
                </a:solidFill>
              </a:rPr>
              <a:t> </a:t>
            </a:r>
            <a:r>
              <a:rPr lang="en-US" sz="2800" dirty="0"/>
              <a:t>that </a:t>
            </a:r>
            <a:r>
              <a:rPr lang="en-US" sz="2800" u="sng" dirty="0"/>
              <a:t>involve more than one host</a:t>
            </a:r>
            <a:r>
              <a:rPr lang="en-US" sz="2800" dirty="0"/>
              <a:t>.  The </a:t>
            </a:r>
            <a:r>
              <a:rPr lang="en-US" sz="2800" u="sng" dirty="0"/>
              <a:t>first host</a:t>
            </a:r>
            <a:r>
              <a:rPr lang="en-US" sz="2800" dirty="0"/>
              <a:t> is usually an </a:t>
            </a:r>
            <a:r>
              <a:rPr lang="en-US" sz="2800" u="sng" dirty="0"/>
              <a:t>invertebrate,</a:t>
            </a:r>
            <a:r>
              <a:rPr lang="en-US" sz="2800" dirty="0"/>
              <a:t> and the </a:t>
            </a:r>
            <a:r>
              <a:rPr lang="en-US" sz="2800" u="sng" dirty="0"/>
              <a:t>second host</a:t>
            </a:r>
            <a:r>
              <a:rPr lang="en-US" sz="2800" dirty="0"/>
              <a:t> is usually a </a:t>
            </a:r>
            <a:r>
              <a:rPr lang="en-US" sz="2800" u="sng" dirty="0"/>
              <a:t>vertebrate</a:t>
            </a:r>
            <a:r>
              <a:rPr lang="en-US" sz="2540" u="sng" dirty="0"/>
              <a:t>. </a:t>
            </a:r>
          </a:p>
          <a:p>
            <a:pPr marL="391729" indent="-293797" algn="l" defTabSz="914406" rtl="0">
              <a:buClr>
                <a:schemeClr val="accent1">
                  <a:lumMod val="60000"/>
                  <a:lumOff val="40000"/>
                </a:schemeClr>
              </a:buClr>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lang="en-US" dirty="0"/>
              <a:t>The digestive system of most flatworms is referred to as an </a:t>
            </a:r>
            <a:r>
              <a:rPr lang="en-US" sz="2400" b="1" u="sng" dirty="0"/>
              <a:t>incomplete digestive system</a:t>
            </a:r>
            <a:r>
              <a:rPr lang="en-US" sz="2400" dirty="0"/>
              <a:t>, having only </a:t>
            </a:r>
            <a:r>
              <a:rPr lang="en-US" sz="2400" u="sng" dirty="0"/>
              <a:t>one opening</a:t>
            </a:r>
            <a:r>
              <a:rPr lang="en-US" sz="2400" dirty="0"/>
              <a:t> that serves as </a:t>
            </a:r>
            <a:r>
              <a:rPr lang="en-US" sz="2400" u="sng" dirty="0"/>
              <a:t>both a mouth and an anus.</a:t>
            </a:r>
            <a:r>
              <a:rPr kumimoji="0" lang="en-US" sz="1200" b="0" i="0" u="none" strike="noStrike" kern="1200" cap="none" spc="0" normalizeH="0" baseline="0" noProof="0" dirty="0">
                <a:ln>
                  <a:noFill/>
                </a:ln>
                <a:solidFill>
                  <a:srgbClr val="FFC000"/>
                </a:solidFill>
                <a:effectLst/>
                <a:uLnTx/>
                <a:uFillTx/>
                <a:latin typeface="TimesNewRomanPSMT" charset="0"/>
                <a:ea typeface="+mn-ea"/>
                <a:cs typeface="+mn-cs"/>
              </a:rPr>
              <a:t> </a:t>
            </a:r>
          </a:p>
          <a:p>
            <a:pPr marL="391729" indent="-293797" algn="l" defTabSz="914406" rtl="0">
              <a:buClr>
                <a:schemeClr val="accent1">
                  <a:lumMod val="60000"/>
                  <a:lumOff val="40000"/>
                </a:schemeClr>
              </a:buClr>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kumimoji="0" lang="en-US" sz="1200" b="0" i="0" u="none" strike="noStrike" kern="1200" cap="none" spc="0" normalizeH="0" baseline="0" noProof="0" dirty="0">
                <a:ln>
                  <a:noFill/>
                </a:ln>
                <a:solidFill>
                  <a:srgbClr val="FFC000"/>
                </a:solidFill>
                <a:effectLst/>
                <a:uLnTx/>
                <a:uFillTx/>
                <a:latin typeface="TimesNewRomanPSMT" charset="0"/>
                <a:ea typeface="+mn-ea"/>
                <a:cs typeface="+mn-cs"/>
              </a:rPr>
              <a:t>. </a:t>
            </a:r>
            <a:r>
              <a:rPr kumimoji="0" lang="en-US" sz="3500" b="0" i="0" u="none" strike="noStrike" kern="1200" cap="none" spc="0" normalizeH="0" baseline="0" noProof="0" dirty="0">
                <a:ln>
                  <a:noFill/>
                </a:ln>
                <a:solidFill>
                  <a:srgbClr val="FF0000"/>
                </a:solidFill>
                <a:effectLst/>
                <a:uLnTx/>
                <a:uFillTx/>
                <a:latin typeface="TimesNewRomanPSMT" charset="0"/>
                <a:ea typeface="+mn-ea"/>
                <a:cs typeface="+mn-cs"/>
              </a:rPr>
              <a:t>Cestodes have no digestive system.</a:t>
            </a:r>
          </a:p>
          <a:p>
            <a:pPr marL="391729" indent="-293797" algn="l" defTabSz="914406" rtl="0">
              <a:buClr>
                <a:schemeClr val="accent1">
                  <a:lumMod val="60000"/>
                  <a:lumOff val="40000"/>
                </a:schemeClr>
              </a:buClr>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kumimoji="0" lang="en-US" sz="3200" b="0" i="0" u="none" strike="noStrike" kern="1200" cap="none" spc="0" normalizeH="0" baseline="0" noProof="0" dirty="0">
                <a:ln>
                  <a:noFill/>
                </a:ln>
                <a:solidFill>
                  <a:schemeClr val="tx1"/>
                </a:solidFill>
                <a:effectLst/>
                <a:uLnTx/>
                <a:uFillTx/>
                <a:latin typeface="Times New Roman"/>
                <a:ea typeface="+mn-ea"/>
                <a:cs typeface="+mn-cs"/>
              </a:rPr>
              <a:t>They have </a:t>
            </a:r>
            <a:r>
              <a:rPr kumimoji="0" lang="en-US" sz="3200" b="0" i="0" u="sng" strike="noStrike" kern="1200" cap="none" spc="0" normalizeH="0" baseline="0" noProof="0" dirty="0">
                <a:ln>
                  <a:noFill/>
                </a:ln>
                <a:solidFill>
                  <a:schemeClr val="tx1"/>
                </a:solidFill>
                <a:effectLst/>
                <a:uLnTx/>
                <a:uFillTx/>
                <a:latin typeface="Times New Roman"/>
                <a:ea typeface="+mn-ea"/>
                <a:cs typeface="+mn-cs"/>
              </a:rPr>
              <a:t>no circulatory or respiratory organs</a:t>
            </a:r>
            <a:r>
              <a:rPr kumimoji="0" lang="en-US" sz="3200" b="0" i="0" u="none" strike="noStrike" kern="1200" cap="none" spc="0" normalizeH="0" baseline="0" noProof="0" dirty="0">
                <a:ln>
                  <a:noFill/>
                </a:ln>
                <a:solidFill>
                  <a:schemeClr val="tx1"/>
                </a:solidFill>
                <a:effectLst/>
                <a:uLnTx/>
                <a:uFillTx/>
                <a:latin typeface="Times New Roman"/>
                <a:ea typeface="+mn-ea"/>
                <a:cs typeface="+mn-cs"/>
              </a:rPr>
              <a:t>; </a:t>
            </a:r>
            <a:r>
              <a:rPr kumimoji="0" lang="en-US" sz="3200" b="0" i="0" u="sng" strike="noStrike" kern="1200" cap="none" spc="0" normalizeH="0" baseline="0" noProof="0" dirty="0">
                <a:ln>
                  <a:noFill/>
                </a:ln>
                <a:solidFill>
                  <a:schemeClr val="tx1"/>
                </a:solidFill>
                <a:effectLst/>
                <a:uLnTx/>
                <a:uFillTx/>
                <a:latin typeface="Times New Roman"/>
                <a:ea typeface="+mn-ea"/>
                <a:cs typeface="+mn-cs"/>
              </a:rPr>
              <a:t>respiration occurs by simple diffusion.</a:t>
            </a:r>
            <a:endParaRPr kumimoji="0" lang="en-US" sz="3200" b="0" i="0" u="none" strike="noStrike" kern="1200" cap="none" spc="0" normalizeH="0" baseline="0" noProof="0" dirty="0">
              <a:ln>
                <a:noFill/>
              </a:ln>
              <a:solidFill>
                <a:schemeClr val="tx1"/>
              </a:solidFill>
              <a:effectLst/>
              <a:uLnTx/>
              <a:uFillTx/>
              <a:latin typeface="Times New Roman"/>
              <a:ea typeface="+mn-ea"/>
              <a:cs typeface="+mn-cs"/>
            </a:endParaRPr>
          </a:p>
          <a:p>
            <a:pPr marL="97932" indent="0" defTabSz="914406">
              <a:spcAft>
                <a:spcPts val="0"/>
              </a:spcAft>
              <a:buClr>
                <a:schemeClr val="accent1">
                  <a:lumMod val="60000"/>
                  <a:lumOff val="40000"/>
                </a:schemeClr>
              </a:buClr>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endParaRPr lang="en-US" sz="3200" u="sng" dirty="0"/>
          </a:p>
          <a:p>
            <a:pPr marL="391729" indent="-293797" defTabSz="914406">
              <a:spcAft>
                <a:spcPts val="0"/>
              </a:spcAft>
              <a:buClr>
                <a:schemeClr val="accent1">
                  <a:lumMod val="60000"/>
                  <a:lumOff val="40000"/>
                </a:schemeClr>
              </a:buClr>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endParaRPr lang="en-US" sz="2540" u="sng" dirty="0"/>
          </a:p>
        </p:txBody>
      </p:sp>
    </p:spTree>
    <p:extLst>
      <p:ext uri="{BB962C8B-B14F-4D97-AF65-F5344CB8AC3E}">
        <p14:creationId xmlns:p14="http://schemas.microsoft.com/office/powerpoint/2010/main" val="30931801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3"/>
          <p:cNvSpPr>
            <a:spLocks noGrp="1" noChangeArrowheads="1"/>
          </p:cNvSpPr>
          <p:nvPr>
            <p:ph type="body" sz="half" idx="1"/>
          </p:nvPr>
        </p:nvSpPr>
        <p:spPr>
          <a:xfrm>
            <a:off x="0" y="12700"/>
            <a:ext cx="9093666" cy="6832600"/>
          </a:xfrm>
        </p:spPr>
        <p:txBody>
          <a:bodyPr/>
          <a:lstStyle/>
          <a:p>
            <a:pPr lvl="2" algn="ctr">
              <a:spcAft>
                <a:spcPts val="600"/>
              </a:spcAft>
            </a:pPr>
            <a:r>
              <a:rPr lang="en-US" sz="2800" dirty="0">
                <a:solidFill>
                  <a:srgbClr val="C00000"/>
                </a:solidFill>
                <a:latin typeface="TimesNewRomanPSMT" charset="0"/>
              </a:rPr>
              <a:t>Nutrition and Digestion </a:t>
            </a:r>
          </a:p>
          <a:p>
            <a:pPr marL="1885950" lvl="3" indent="-514350" algn="l" rtl="0">
              <a:spcAft>
                <a:spcPts val="600"/>
              </a:spcAft>
              <a:buAutoNum type="alphaUcPeriod"/>
            </a:pPr>
            <a:r>
              <a:rPr lang="en-US" sz="2800" dirty="0">
                <a:latin typeface="TimesNewRomanPSMT" charset="0"/>
              </a:rPr>
              <a:t>In planarians, the pharynx can extend through</a:t>
            </a:r>
          </a:p>
          <a:p>
            <a:pPr marL="1371600" lvl="3" indent="0" algn="l" rtl="0">
              <a:spcAft>
                <a:spcPts val="600"/>
              </a:spcAft>
              <a:buNone/>
            </a:pPr>
            <a:r>
              <a:rPr lang="en-US" sz="2800" dirty="0">
                <a:latin typeface="TimesNewRomanPSMT" charset="0"/>
              </a:rPr>
              <a:t>   the mouth that is mid-ventrally located. </a:t>
            </a:r>
          </a:p>
          <a:p>
            <a:pPr marL="1885950" lvl="3" indent="-514350" algn="l" rtl="0">
              <a:spcAft>
                <a:spcPts val="600"/>
              </a:spcAft>
              <a:buAutoNum type="alphaUcPeriod" startAt="2"/>
            </a:pPr>
            <a:r>
              <a:rPr lang="en-US" sz="2800" dirty="0">
                <a:latin typeface="TimesNewRomanPSMT" charset="0"/>
              </a:rPr>
              <a:t>The intestine has three branches, one anterior </a:t>
            </a:r>
          </a:p>
          <a:p>
            <a:pPr marL="1371600" lvl="3" indent="0" algn="l" rtl="0">
              <a:spcAft>
                <a:spcPts val="600"/>
              </a:spcAft>
              <a:buNone/>
            </a:pPr>
            <a:r>
              <a:rPr lang="en-US" sz="2800" dirty="0">
                <a:latin typeface="TimesNewRomanPSMT" charset="0"/>
              </a:rPr>
              <a:t>      and two posterior. </a:t>
            </a:r>
          </a:p>
          <a:p>
            <a:pPr marL="1371600" lvl="3" indent="0" algn="l" rtl="0">
              <a:spcAft>
                <a:spcPts val="600"/>
              </a:spcAft>
              <a:buNone/>
            </a:pPr>
            <a:r>
              <a:rPr lang="en-US" sz="2800" dirty="0">
                <a:solidFill>
                  <a:srgbClr val="C00000"/>
                </a:solidFill>
                <a:latin typeface="TimesNewRomanPSMT" charset="0"/>
              </a:rPr>
              <a:t>C.</a:t>
            </a:r>
            <a:r>
              <a:rPr lang="en-US" sz="2800" dirty="0">
                <a:latin typeface="TimesNewRomanPSMT" charset="0"/>
              </a:rPr>
              <a:t> This gastrovascular cavity is lined with  columnar</a:t>
            </a:r>
          </a:p>
          <a:p>
            <a:pPr marL="1371600" lvl="3" indent="0" algn="l" rtl="0">
              <a:spcAft>
                <a:spcPts val="600"/>
              </a:spcAft>
              <a:buNone/>
            </a:pPr>
            <a:r>
              <a:rPr lang="en-US" sz="2800" dirty="0">
                <a:latin typeface="TimesNewRomanPSMT" charset="0"/>
              </a:rPr>
              <a:t>      epithelium. </a:t>
            </a:r>
          </a:p>
          <a:p>
            <a:pPr marL="1371600" lvl="3" indent="0" algn="l" rtl="0">
              <a:spcAft>
                <a:spcPts val="600"/>
              </a:spcAft>
              <a:buNone/>
            </a:pPr>
            <a:r>
              <a:rPr lang="en-US" sz="2800" dirty="0">
                <a:solidFill>
                  <a:srgbClr val="C00000"/>
                </a:solidFill>
                <a:latin typeface="TimesNewRomanPSMT" charset="0"/>
              </a:rPr>
              <a:t>D.</a:t>
            </a:r>
            <a:r>
              <a:rPr lang="en-US" sz="2800" dirty="0">
                <a:latin typeface="TimesNewRomanPSMT" charset="0"/>
              </a:rPr>
              <a:t> The mouth of trematodes and monogeneans</a:t>
            </a:r>
          </a:p>
          <a:p>
            <a:pPr marL="1371600" lvl="3" indent="0" algn="l" rtl="0">
              <a:spcAft>
                <a:spcPts val="600"/>
              </a:spcAft>
              <a:buNone/>
            </a:pPr>
            <a:r>
              <a:rPr lang="en-US" sz="2800" dirty="0">
                <a:latin typeface="TimesNewRomanPSMT" charset="0"/>
              </a:rPr>
              <a:t>    opens near the anterior end; the pharynx is not</a:t>
            </a:r>
          </a:p>
          <a:p>
            <a:pPr marL="1371600" lvl="3" indent="0" algn="l" rtl="0">
              <a:spcAft>
                <a:spcPts val="600"/>
              </a:spcAft>
              <a:buNone/>
            </a:pPr>
            <a:r>
              <a:rPr lang="en-US" sz="2800" dirty="0">
                <a:latin typeface="TimesNewRomanPSMT" charset="0"/>
              </a:rPr>
              <a:t>   extensible; the intestine ends blindly and varies in</a:t>
            </a:r>
          </a:p>
          <a:p>
            <a:pPr marL="1371600" lvl="3" indent="0" algn="l" rtl="0">
              <a:spcAft>
                <a:spcPts val="600"/>
              </a:spcAft>
              <a:buNone/>
            </a:pPr>
            <a:r>
              <a:rPr lang="en-US" sz="2800" dirty="0">
                <a:latin typeface="TimesNewRomanPSMT" charset="0"/>
              </a:rPr>
              <a:t>    the degree of branching.</a:t>
            </a:r>
            <a:endParaRPr lang="en-US" sz="2800" dirty="0"/>
          </a:p>
        </p:txBody>
      </p:sp>
      <p:pic>
        <p:nvPicPr>
          <p:cNvPr id="230412" name="Picture 12" descr="14_06b"/>
          <p:cNvPicPr>
            <a:picLocks noChangeAspect="1" noChangeArrowheads="1"/>
          </p:cNvPicPr>
          <p:nvPr/>
        </p:nvPicPr>
        <p:blipFill>
          <a:blip r:embed="rId2" cstate="print"/>
          <a:srcRect/>
          <a:stretch>
            <a:fillRect/>
          </a:stretch>
        </p:blipFill>
        <p:spPr bwMode="auto">
          <a:xfrm>
            <a:off x="9302317" y="2619375"/>
            <a:ext cx="2800350" cy="4159365"/>
          </a:xfrm>
          <a:prstGeom prst="rect">
            <a:avLst/>
          </a:prstGeom>
          <a:noFill/>
          <a:ln w="9525">
            <a:noFill/>
            <a:miter lim="800000"/>
            <a:headEnd/>
            <a:tailEnd/>
          </a:ln>
          <a:effectLst/>
        </p:spPr>
      </p:pic>
      <p:pic>
        <p:nvPicPr>
          <p:cNvPr id="230413" name="Picture 13" descr="14_06c"/>
          <p:cNvPicPr>
            <a:picLocks noChangeAspect="1" noChangeArrowheads="1"/>
          </p:cNvPicPr>
          <p:nvPr/>
        </p:nvPicPr>
        <p:blipFill>
          <a:blip r:embed="rId3" cstate="print"/>
          <a:srcRect/>
          <a:stretch>
            <a:fillRect/>
          </a:stretch>
        </p:blipFill>
        <p:spPr bwMode="auto">
          <a:xfrm>
            <a:off x="9326728" y="27441"/>
            <a:ext cx="2800350" cy="2561976"/>
          </a:xfrm>
          <a:prstGeom prst="rect">
            <a:avLst/>
          </a:prstGeom>
          <a:noFill/>
          <a:ln w="9525">
            <a:noFill/>
            <a:miter lim="800000"/>
            <a:headEnd/>
            <a:tailEnd/>
          </a:ln>
          <a:effectLst/>
        </p:spPr>
      </p:pic>
      <p:sp>
        <p:nvSpPr>
          <p:cNvPr id="230414" name="Line 14"/>
          <p:cNvSpPr>
            <a:spLocks noChangeShapeType="1"/>
          </p:cNvSpPr>
          <p:nvPr/>
        </p:nvSpPr>
        <p:spPr bwMode="auto">
          <a:xfrm>
            <a:off x="7390701" y="1325460"/>
            <a:ext cx="3196205" cy="553673"/>
          </a:xfrm>
          <a:prstGeom prst="line">
            <a:avLst/>
          </a:prstGeom>
          <a:noFill/>
          <a:ln w="38100">
            <a:solidFill>
              <a:schemeClr val="tx1"/>
            </a:solidFill>
            <a:round/>
            <a:headEnd/>
            <a:tailEnd type="triangle" w="med" len="me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srgbClr val="FFFFFF"/>
              </a:solidFill>
              <a:effectLst/>
              <a:uLnTx/>
              <a:uFillTx/>
              <a:latin typeface="Arial"/>
              <a:ea typeface="+mn-ea"/>
              <a:cs typeface="+mn-cs"/>
            </a:endParaRPr>
          </a:p>
        </p:txBody>
      </p:sp>
      <p:sp>
        <p:nvSpPr>
          <p:cNvPr id="230415" name="Line 15"/>
          <p:cNvSpPr>
            <a:spLocks noChangeShapeType="1"/>
          </p:cNvSpPr>
          <p:nvPr/>
        </p:nvSpPr>
        <p:spPr bwMode="auto">
          <a:xfrm>
            <a:off x="4613944" y="2432807"/>
            <a:ext cx="5905849" cy="1602298"/>
          </a:xfrm>
          <a:prstGeom prst="line">
            <a:avLst/>
          </a:prstGeom>
          <a:noFill/>
          <a:ln w="38100">
            <a:solidFill>
              <a:schemeClr val="tx1"/>
            </a:solidFill>
            <a:round/>
            <a:headEnd/>
            <a:tailEnd type="triangle" w="med" len="me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0093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308540" y="141861"/>
            <a:ext cx="8052303" cy="621074"/>
          </a:xfrm>
        </p:spPr>
        <p:txBody>
          <a:bodyPr vert="horz" lIns="91440" tIns="32806" rIns="91440" bIns="45720" rtlCol="0" anchor="t">
            <a:normAutofit fontScale="90000"/>
          </a:bodyPr>
          <a:lstStyle/>
          <a:p>
            <a:pPr defTabSz="914406">
              <a:tabLst>
                <a:tab pos="656722" algn="l"/>
                <a:tab pos="1313444" algn="l"/>
                <a:tab pos="1970166" algn="l"/>
                <a:tab pos="2626888" algn="l"/>
                <a:tab pos="3283610" algn="l"/>
                <a:tab pos="3940332" algn="l"/>
                <a:tab pos="4597055" algn="l"/>
                <a:tab pos="5253777" algn="l"/>
                <a:tab pos="5910499" algn="l"/>
                <a:tab pos="6567221" algn="l"/>
                <a:tab pos="7223943" algn="l"/>
              </a:tabLst>
              <a:defRPr/>
            </a:pPr>
            <a:r>
              <a:rPr lang="en-US" b="1" dirty="0"/>
              <a:t>Excretory System in Platyhelminthes</a:t>
            </a:r>
          </a:p>
        </p:txBody>
      </p:sp>
      <p:sp>
        <p:nvSpPr>
          <p:cNvPr id="13315" name="Rectangle 2"/>
          <p:cNvSpPr>
            <a:spLocks noGrp="1" noChangeArrowheads="1"/>
          </p:cNvSpPr>
          <p:nvPr>
            <p:ph idx="1"/>
          </p:nvPr>
        </p:nvSpPr>
        <p:spPr>
          <a:xfrm>
            <a:off x="143247" y="1305123"/>
            <a:ext cx="11905505" cy="4985025"/>
          </a:xfrm>
        </p:spPr>
        <p:txBody>
          <a:bodyPr>
            <a:noAutofit/>
          </a:bodyPr>
          <a:lstStyle/>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800" dirty="0"/>
              <a:t>The </a:t>
            </a:r>
            <a:r>
              <a:rPr lang="en-US" sz="2800" u="sng" dirty="0"/>
              <a:t>excretory system</a:t>
            </a:r>
            <a:r>
              <a:rPr lang="en-US" sz="2800" dirty="0"/>
              <a:t> of flatworms consists of a </a:t>
            </a:r>
            <a:r>
              <a:rPr lang="en-US" sz="2800" u="sng" dirty="0"/>
              <a:t>complex network of cells</a:t>
            </a:r>
            <a:r>
              <a:rPr lang="en-US" sz="2800" dirty="0"/>
              <a:t> called </a:t>
            </a:r>
            <a:r>
              <a:rPr lang="en-US" sz="2800" b="1" u="sng" dirty="0"/>
              <a:t>flame cells</a:t>
            </a:r>
            <a:r>
              <a:rPr lang="en-US" sz="2800" dirty="0"/>
              <a:t> connected to canals and tubes.</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800" dirty="0"/>
              <a:t>Flame cells (aka </a:t>
            </a:r>
            <a:r>
              <a:rPr lang="en-US" sz="2800" u="sng" dirty="0"/>
              <a:t>protonephridia</a:t>
            </a:r>
            <a:r>
              <a:rPr lang="en-US" sz="2800" dirty="0"/>
              <a:t>) are </a:t>
            </a:r>
            <a:r>
              <a:rPr lang="en-US" sz="2800" u="sng" dirty="0"/>
              <a:t>beat, kidneys</a:t>
            </a:r>
            <a:r>
              <a:rPr lang="en-US" sz="2800" dirty="0"/>
              <a:t> in larger more complex animals (such as the vertebrates).</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800" dirty="0"/>
              <a:t>The flame cells consist of </a:t>
            </a:r>
            <a:r>
              <a:rPr lang="en-US" sz="2800" u="sng" dirty="0"/>
              <a:t>a hollow cup filled with cilia</a:t>
            </a:r>
            <a:r>
              <a:rPr lang="en-US" sz="2800" dirty="0"/>
              <a:t> that beat, and </a:t>
            </a:r>
            <a:r>
              <a:rPr lang="en-US" sz="2800" u="sng" dirty="0"/>
              <a:t>pump water and nitrogen waste out the body.</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800" dirty="0">
                <a:solidFill>
                  <a:srgbClr val="FF0000"/>
                </a:solidFill>
              </a:rPr>
              <a:t>When the </a:t>
            </a:r>
            <a:r>
              <a:rPr lang="en-US" sz="2800" u="sng" dirty="0">
                <a:solidFill>
                  <a:srgbClr val="FF0000"/>
                </a:solidFill>
              </a:rPr>
              <a:t>cilia</a:t>
            </a:r>
            <a:r>
              <a:rPr lang="en-US" sz="2800" dirty="0">
                <a:solidFill>
                  <a:srgbClr val="FF0000"/>
                </a:solidFill>
              </a:rPr>
              <a:t> of the </a:t>
            </a:r>
            <a:r>
              <a:rPr lang="en-US" sz="2800" u="sng" dirty="0">
                <a:solidFill>
                  <a:srgbClr val="FF0000"/>
                </a:solidFill>
              </a:rPr>
              <a:t>flame's cells beat,</a:t>
            </a:r>
            <a:r>
              <a:rPr lang="en-US" sz="2800" dirty="0">
                <a:solidFill>
                  <a:srgbClr val="FF0000"/>
                </a:solidFill>
              </a:rPr>
              <a:t> they </a:t>
            </a:r>
            <a:r>
              <a:rPr lang="en-US" sz="2800" u="sng" dirty="0">
                <a:solidFill>
                  <a:srgbClr val="FF0000"/>
                </a:solidFill>
              </a:rPr>
              <a:t>resemble flames</a:t>
            </a:r>
            <a:r>
              <a:rPr lang="en-US" sz="2800" dirty="0">
                <a:solidFill>
                  <a:srgbClr val="FF0000"/>
                </a:solidFill>
              </a:rPr>
              <a:t>.</a:t>
            </a:r>
          </a:p>
        </p:txBody>
      </p:sp>
    </p:spTree>
    <p:extLst>
      <p:ext uri="{BB962C8B-B14F-4D97-AF65-F5344CB8AC3E}">
        <p14:creationId xmlns:p14="http://schemas.microsoft.com/office/powerpoint/2010/main" val="9958665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2177349" y="620707"/>
            <a:ext cx="7674566" cy="928897"/>
          </a:xfrm>
        </p:spPr>
        <p:txBody>
          <a:bodyPr vert="horz" lIns="91440" tIns="32806" rIns="91440" bIns="45720" rtlCol="0" anchor="t">
            <a:normAutofit/>
          </a:bodyPr>
          <a:lstStyle/>
          <a:p>
            <a:pPr algn="l" defTabSz="914406" rtl="0">
              <a:tabLst>
                <a:tab pos="656722" algn="l"/>
                <a:tab pos="1313444" algn="l"/>
                <a:tab pos="1970166" algn="l"/>
                <a:tab pos="2626888" algn="l"/>
                <a:tab pos="3283610" algn="l"/>
                <a:tab pos="3940332" algn="l"/>
                <a:tab pos="4597055" algn="l"/>
                <a:tab pos="5253777" algn="l"/>
                <a:tab pos="5910499" algn="l"/>
                <a:tab pos="6567221" algn="l"/>
                <a:tab pos="7223943" algn="l"/>
              </a:tabLst>
              <a:defRPr/>
            </a:pPr>
            <a:r>
              <a:rPr lang="en-US" b="1" dirty="0"/>
              <a:t>Flame Cells (Protonephridia)</a:t>
            </a: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841" y="1698141"/>
            <a:ext cx="4374929" cy="46931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380" y="1866436"/>
            <a:ext cx="6701378" cy="46931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057559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39270" y="110214"/>
            <a:ext cx="6755297" cy="928897"/>
          </a:xfrm>
        </p:spPr>
        <p:txBody>
          <a:bodyPr vert="horz" lIns="91440" tIns="32806" rIns="91440" bIns="45720" rtlCol="0" anchor="t">
            <a:normAutofit/>
          </a:bodyPr>
          <a:lstStyle/>
          <a:p>
            <a:pPr defTabSz="914406">
              <a:tabLst>
                <a:tab pos="656722" algn="l"/>
                <a:tab pos="1313444" algn="l"/>
                <a:tab pos="1970166" algn="l"/>
                <a:tab pos="2626888" algn="l"/>
                <a:tab pos="3283610" algn="l"/>
                <a:tab pos="3940332" algn="l"/>
                <a:tab pos="4597055" algn="l"/>
                <a:tab pos="5253777" algn="l"/>
                <a:tab pos="5910499" algn="l"/>
                <a:tab pos="6567221" algn="l"/>
                <a:tab pos="7223943" algn="l"/>
              </a:tabLst>
              <a:defRPr/>
            </a:pPr>
            <a:r>
              <a:rPr lang="en-US" b="1" dirty="0">
                <a:solidFill>
                  <a:srgbClr val="FF0000"/>
                </a:solidFill>
              </a:rPr>
              <a:t>Nervous System of Flatworms</a:t>
            </a:r>
          </a:p>
        </p:txBody>
      </p:sp>
      <p:sp>
        <p:nvSpPr>
          <p:cNvPr id="15363" name="Rectangle 2"/>
          <p:cNvSpPr>
            <a:spLocks noGrp="1" noChangeArrowheads="1"/>
          </p:cNvSpPr>
          <p:nvPr>
            <p:ph idx="1"/>
          </p:nvPr>
        </p:nvSpPr>
        <p:spPr>
          <a:xfrm>
            <a:off x="132527" y="713491"/>
            <a:ext cx="11759739" cy="6096826"/>
          </a:xfrm>
        </p:spPr>
        <p:txBody>
          <a:bodyPr vert="horz" lIns="91440" tIns="22403" rIns="91440" bIns="45720" rtlCol="0">
            <a:normAutofit fontScale="92500" lnSpcReduction="10000"/>
          </a:bodyPr>
          <a:lstStyle/>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600" dirty="0"/>
              <a:t>Flatworms are the first animal we have discussed in this class that exhibits </a:t>
            </a:r>
            <a:r>
              <a:rPr lang="en-US" sz="3600" u="sng" dirty="0">
                <a:solidFill>
                  <a:srgbClr val="FF0000"/>
                </a:solidFill>
              </a:rPr>
              <a:t>cephalization.</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600" dirty="0"/>
              <a:t>Cephalization means they have a head (anterior) and tail (posterior) region and a brain.</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600" dirty="0"/>
              <a:t>Cephalization allows animals to move (crawl, swim, fly etc.) in a certain direction to search for resources.</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600" dirty="0"/>
              <a:t> The </a:t>
            </a:r>
            <a:r>
              <a:rPr lang="en-US" sz="3600" u="sng" dirty="0"/>
              <a:t>central nervous system</a:t>
            </a:r>
            <a:r>
              <a:rPr lang="en-US" sz="3600" dirty="0"/>
              <a:t> in flatworms is a </a:t>
            </a:r>
            <a:r>
              <a:rPr lang="en-US" sz="3600" u="sng" dirty="0"/>
              <a:t>region of nerve tissue</a:t>
            </a:r>
            <a:r>
              <a:rPr lang="en-US" sz="3600" dirty="0"/>
              <a:t> at the </a:t>
            </a:r>
            <a:r>
              <a:rPr lang="en-US" sz="3600" u="sng" dirty="0"/>
              <a:t>anterior end</a:t>
            </a:r>
            <a:r>
              <a:rPr lang="en-US" sz="3600" dirty="0"/>
              <a:t> called a </a:t>
            </a:r>
            <a:r>
              <a:rPr lang="en-US" sz="3600" b="1" u="sng" dirty="0"/>
              <a:t>ganglion.</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600" dirty="0"/>
              <a:t> The </a:t>
            </a:r>
            <a:r>
              <a:rPr lang="en-US" sz="3600" u="sng" dirty="0"/>
              <a:t>ganglion</a:t>
            </a:r>
            <a:r>
              <a:rPr lang="en-US" sz="3600" dirty="0"/>
              <a:t> attaches to </a:t>
            </a:r>
            <a:r>
              <a:rPr lang="en-US" sz="3600" u="sng" dirty="0"/>
              <a:t>a pair of ventral nerve cords</a:t>
            </a:r>
            <a:r>
              <a:rPr lang="en-US" sz="3600" dirty="0"/>
              <a:t> that </a:t>
            </a:r>
            <a:r>
              <a:rPr lang="en-US" sz="3600" u="sng" dirty="0"/>
              <a:t>run the full length of the body. </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600" dirty="0"/>
              <a:t>The </a:t>
            </a:r>
            <a:r>
              <a:rPr lang="en-US" sz="3600" u="sng" dirty="0"/>
              <a:t>nerve cords</a:t>
            </a:r>
            <a:r>
              <a:rPr lang="en-US" sz="3600" dirty="0"/>
              <a:t> are sensitive to </a:t>
            </a:r>
            <a:r>
              <a:rPr lang="en-US" sz="3600" u="sng" dirty="0"/>
              <a:t>touch, chemical detection, balance (equilibrium), water current direction </a:t>
            </a:r>
            <a:r>
              <a:rPr lang="en-US" sz="3600" dirty="0"/>
              <a:t>and they </a:t>
            </a:r>
            <a:r>
              <a:rPr lang="en-US" sz="3600" u="sng" dirty="0"/>
              <a:t>can control muscular movement.</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3600" u="sng" dirty="0"/>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3600" u="sng" dirty="0"/>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3600" u="sng" dirty="0"/>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3600" dirty="0"/>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3600" dirty="0"/>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3600" dirty="0"/>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3600" dirty="0"/>
          </a:p>
        </p:txBody>
      </p:sp>
    </p:spTree>
    <p:extLst>
      <p:ext uri="{BB962C8B-B14F-4D97-AF65-F5344CB8AC3E}">
        <p14:creationId xmlns:p14="http://schemas.microsoft.com/office/powerpoint/2010/main" val="3268944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77382" y="0"/>
            <a:ext cx="7674566" cy="928897"/>
          </a:xfrm>
        </p:spPr>
        <p:txBody>
          <a:bodyPr vert="horz" lIns="91440" tIns="32806" rIns="91440" bIns="45720" rtlCol="0" anchor="t">
            <a:normAutofit/>
          </a:bodyPr>
          <a:lstStyle/>
          <a:p>
            <a:pPr defTabSz="914406">
              <a:tabLst>
                <a:tab pos="656722" algn="l"/>
                <a:tab pos="1313444" algn="l"/>
                <a:tab pos="1970166" algn="l"/>
                <a:tab pos="2626888" algn="l"/>
                <a:tab pos="3283610" algn="l"/>
                <a:tab pos="3940332" algn="l"/>
                <a:tab pos="4597055" algn="l"/>
                <a:tab pos="5253777" algn="l"/>
                <a:tab pos="5910499" algn="l"/>
                <a:tab pos="6567221" algn="l"/>
                <a:tab pos="7223943" algn="l"/>
              </a:tabLst>
              <a:defRPr/>
            </a:pPr>
            <a:r>
              <a:rPr lang="en-US" b="1" dirty="0"/>
              <a:t>Nervous System of Flatworms</a:t>
            </a: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674" y="2340529"/>
            <a:ext cx="7108715" cy="39260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7647" y="2584620"/>
            <a:ext cx="3942369" cy="42065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BEAA0DD9-36D4-E399-6248-50D063FD0E6C}"/>
              </a:ext>
            </a:extLst>
          </p:cNvPr>
          <p:cNvSpPr txBox="1"/>
          <p:nvPr/>
        </p:nvSpPr>
        <p:spPr>
          <a:xfrm>
            <a:off x="221770" y="875014"/>
            <a:ext cx="11242914" cy="954107"/>
          </a:xfrm>
          <a:prstGeom prst="rect">
            <a:avLst/>
          </a:prstGeom>
          <a:noFill/>
        </p:spPr>
        <p:txBody>
          <a:bodyPr wrap="square">
            <a:spAutoFit/>
          </a:bodyPr>
          <a:lstStyle/>
          <a:p>
            <a:pPr marL="391729" indent="-293797">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800" b="1" dirty="0"/>
              <a:t>The </a:t>
            </a:r>
            <a:r>
              <a:rPr lang="en-US" sz="2800" b="1" u="sng" dirty="0"/>
              <a:t>ganglia are also attached</a:t>
            </a:r>
            <a:r>
              <a:rPr lang="en-US" sz="2800" b="1" dirty="0"/>
              <a:t> to </a:t>
            </a:r>
            <a:r>
              <a:rPr lang="en-US" sz="2800" b="1" u="sng" dirty="0"/>
              <a:t>eye spots</a:t>
            </a:r>
            <a:r>
              <a:rPr lang="en-US" sz="2800" b="1" dirty="0"/>
              <a:t> that are </a:t>
            </a:r>
            <a:r>
              <a:rPr lang="en-US" sz="2800" b="1" u="sng" dirty="0"/>
              <a:t>sensitive to light</a:t>
            </a:r>
            <a:r>
              <a:rPr lang="en-US" sz="2800" b="1" dirty="0"/>
              <a:t> (but they can not form images).</a:t>
            </a:r>
          </a:p>
        </p:txBody>
      </p:sp>
    </p:spTree>
    <p:extLst>
      <p:ext uri="{BB962C8B-B14F-4D97-AF65-F5344CB8AC3E}">
        <p14:creationId xmlns:p14="http://schemas.microsoft.com/office/powerpoint/2010/main" val="2343790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129025" y="43904"/>
            <a:ext cx="6554451" cy="928897"/>
          </a:xfrm>
        </p:spPr>
        <p:txBody>
          <a:bodyPr vert="horz" lIns="91440" tIns="32806" rIns="91440" bIns="45720" rtlCol="0" anchor="t">
            <a:normAutofit/>
          </a:bodyPr>
          <a:lstStyle/>
          <a:p>
            <a:pPr defTabSz="914406">
              <a:tabLst>
                <a:tab pos="656722" algn="l"/>
                <a:tab pos="1313444" algn="l"/>
                <a:tab pos="1970166" algn="l"/>
                <a:tab pos="2626888" algn="l"/>
                <a:tab pos="3283610" algn="l"/>
                <a:tab pos="3940332" algn="l"/>
                <a:tab pos="4597055" algn="l"/>
                <a:tab pos="5253777" algn="l"/>
                <a:tab pos="5910499" algn="l"/>
                <a:tab pos="6567221" algn="l"/>
                <a:tab pos="7223943" algn="l"/>
              </a:tabLst>
              <a:defRPr/>
            </a:pPr>
            <a:r>
              <a:rPr lang="en-US" b="1" dirty="0">
                <a:solidFill>
                  <a:srgbClr val="FF0000"/>
                </a:solidFill>
              </a:rPr>
              <a:t>Reproduction of Flatworms</a:t>
            </a:r>
          </a:p>
        </p:txBody>
      </p:sp>
      <p:sp>
        <p:nvSpPr>
          <p:cNvPr id="18435" name="Rectangle 2"/>
          <p:cNvSpPr>
            <a:spLocks noGrp="1" noChangeArrowheads="1"/>
          </p:cNvSpPr>
          <p:nvPr>
            <p:ph idx="1"/>
          </p:nvPr>
        </p:nvSpPr>
        <p:spPr>
          <a:xfrm>
            <a:off x="210593" y="908791"/>
            <a:ext cx="11665656" cy="5265810"/>
          </a:xfrm>
        </p:spPr>
        <p:txBody>
          <a:bodyPr vert="horz" lIns="91440" tIns="22403" rIns="91440" bIns="45720" rtlCol="0">
            <a:noAutofit/>
          </a:bodyPr>
          <a:lstStyle/>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600" dirty="0"/>
              <a:t>Flatworms reproduce both </a:t>
            </a:r>
            <a:r>
              <a:rPr lang="en-US" sz="3600" u="sng" dirty="0"/>
              <a:t>sexually</a:t>
            </a:r>
            <a:r>
              <a:rPr lang="en-US" sz="3600" dirty="0"/>
              <a:t> and </a:t>
            </a:r>
            <a:r>
              <a:rPr lang="en-US" sz="3600" u="sng" dirty="0"/>
              <a:t>asexually.</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600" u="sng" dirty="0"/>
              <a:t>Sexual reproduction</a:t>
            </a:r>
            <a:r>
              <a:rPr lang="en-US" sz="3600" dirty="0"/>
              <a:t> usually occurs by </a:t>
            </a:r>
            <a:r>
              <a:rPr lang="en-US" sz="3600" u="sng" dirty="0"/>
              <a:t>cross fertilization (exchanging sperm)</a:t>
            </a:r>
            <a:r>
              <a:rPr lang="en-US" sz="3600" dirty="0"/>
              <a:t> with other </a:t>
            </a:r>
            <a:r>
              <a:rPr lang="en-US" sz="3600" u="sng" dirty="0"/>
              <a:t>hermaphrodites</a:t>
            </a:r>
            <a:r>
              <a:rPr lang="en-US" sz="3600" dirty="0"/>
              <a:t>.</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600" u="sng" dirty="0"/>
              <a:t>Most</a:t>
            </a:r>
            <a:r>
              <a:rPr lang="en-US" sz="3600" dirty="0"/>
              <a:t> flatworms are </a:t>
            </a:r>
            <a:r>
              <a:rPr lang="en-US" sz="3600" u="sng" dirty="0"/>
              <a:t>monoecious</a:t>
            </a:r>
            <a:r>
              <a:rPr lang="en-US" sz="3600" dirty="0"/>
              <a:t>. (both male and female)</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600" dirty="0">
                <a:solidFill>
                  <a:srgbClr val="C00000"/>
                </a:solidFill>
              </a:rPr>
              <a:t>Only </a:t>
            </a:r>
            <a:r>
              <a:rPr lang="en-US" sz="3600" u="sng" dirty="0">
                <a:solidFill>
                  <a:srgbClr val="C00000"/>
                </a:solidFill>
              </a:rPr>
              <a:t>a few</a:t>
            </a:r>
            <a:r>
              <a:rPr lang="en-US" sz="3600" dirty="0">
                <a:solidFill>
                  <a:srgbClr val="C00000"/>
                </a:solidFill>
              </a:rPr>
              <a:t> flatworms are </a:t>
            </a:r>
            <a:r>
              <a:rPr lang="en-US" sz="3600" u="sng" dirty="0">
                <a:solidFill>
                  <a:srgbClr val="C00000"/>
                </a:solidFill>
              </a:rPr>
              <a:t>dioecious</a:t>
            </a:r>
            <a:r>
              <a:rPr lang="en-US" sz="3600" dirty="0">
                <a:solidFill>
                  <a:srgbClr val="C00000"/>
                </a:solidFill>
              </a:rPr>
              <a:t> (separate sexes). </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600" u="sng" dirty="0"/>
              <a:t>Asexual reproduction</a:t>
            </a:r>
            <a:r>
              <a:rPr lang="en-US" sz="3600" dirty="0"/>
              <a:t> occurs by </a:t>
            </a:r>
            <a:r>
              <a:rPr lang="en-US" sz="3600" u="sng" dirty="0"/>
              <a:t>fission</a:t>
            </a:r>
            <a:r>
              <a:rPr lang="en-US" sz="3600" dirty="0"/>
              <a:t>.  </a:t>
            </a:r>
            <a:endParaRPr lang="en-US" sz="3600" u="sng" dirty="0"/>
          </a:p>
        </p:txBody>
      </p:sp>
    </p:spTree>
    <p:extLst>
      <p:ext uri="{BB962C8B-B14F-4D97-AF65-F5344CB8AC3E}">
        <p14:creationId xmlns:p14="http://schemas.microsoft.com/office/powerpoint/2010/main" val="8516110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1080</TotalTime>
  <Words>1309</Words>
  <Application>Microsoft Office PowerPoint</Application>
  <PresentationFormat>شاشة عريضة</PresentationFormat>
  <Paragraphs>145</Paragraphs>
  <Slides>21</Slides>
  <Notes>12</Notes>
  <HiddenSlides>0</HiddenSlides>
  <MMClips>0</MMClips>
  <ScaleCrop>false</ScaleCrop>
  <HeadingPairs>
    <vt:vector size="6" baseType="variant">
      <vt:variant>
        <vt:lpstr>الخطوط المستخدمة</vt:lpstr>
      </vt:variant>
      <vt:variant>
        <vt:i4>12</vt:i4>
      </vt:variant>
      <vt:variant>
        <vt:lpstr>نسق</vt:lpstr>
      </vt:variant>
      <vt:variant>
        <vt:i4>1</vt:i4>
      </vt:variant>
      <vt:variant>
        <vt:lpstr>عناوين الشرائح</vt:lpstr>
      </vt:variant>
      <vt:variant>
        <vt:i4>21</vt:i4>
      </vt:variant>
    </vt:vector>
  </HeadingPairs>
  <TitlesOfParts>
    <vt:vector size="34" baseType="lpstr">
      <vt:lpstr>Aptos</vt:lpstr>
      <vt:lpstr>Arial</vt:lpstr>
      <vt:lpstr>Arial Rounded MT Bold</vt:lpstr>
      <vt:lpstr>Calibri</vt:lpstr>
      <vt:lpstr>Calibri Light</vt:lpstr>
      <vt:lpstr>Century Gothic</vt:lpstr>
      <vt:lpstr>Comic Sans MS</vt:lpstr>
      <vt:lpstr>Times</vt:lpstr>
      <vt:lpstr>Times New Roman</vt:lpstr>
      <vt:lpstr>TimesNewRomanPS-BoldMT</vt:lpstr>
      <vt:lpstr>TimesNewRomanPSMT</vt:lpstr>
      <vt:lpstr>Wingdings</vt:lpstr>
      <vt:lpstr>نسق Office</vt:lpstr>
      <vt:lpstr>عرض تقديمي في PowerPoint</vt:lpstr>
      <vt:lpstr>Characteristics of Phylum Platyhelminthes (“flat worm”) </vt:lpstr>
      <vt:lpstr>عرض تقديمي في PowerPoint</vt:lpstr>
      <vt:lpstr>عرض تقديمي في PowerPoint</vt:lpstr>
      <vt:lpstr>Excretory System in Platyhelminthes</vt:lpstr>
      <vt:lpstr>Flame Cells (Protonephridia)</vt:lpstr>
      <vt:lpstr>Nervous System of Flatworms</vt:lpstr>
      <vt:lpstr>Nervous System of Flatworms</vt:lpstr>
      <vt:lpstr>Reproduction of Flatworms</vt:lpstr>
      <vt:lpstr> Classification of Platyhelminthes</vt:lpstr>
      <vt:lpstr>Class Turbellaria </vt:lpstr>
      <vt:lpstr>Class Turbellaria </vt:lpstr>
      <vt:lpstr>Digestive System of Turbellarians</vt:lpstr>
      <vt:lpstr>C.S.in Planaria body</vt:lpstr>
      <vt:lpstr>عرض تقديمي في PowerPoint</vt:lpstr>
      <vt:lpstr>عرض تقديمي في PowerPoint</vt:lpstr>
      <vt:lpstr>عرض تقديمي في PowerPoint</vt:lpstr>
      <vt:lpstr>Regeneration of a Planarian Flatworm</vt:lpstr>
      <vt:lpstr>عرض تقديمي في PowerPoint</vt:lpstr>
      <vt:lpstr>Class Monogenea; Monogenetic Flukes</vt:lpstr>
      <vt:lpstr>Class Trematoda (Flukes)                                   </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Yad</dc:creator>
  <cp:lastModifiedBy>Dr.Sabeeh AL-Mayah</cp:lastModifiedBy>
  <cp:revision>23</cp:revision>
  <dcterms:created xsi:type="dcterms:W3CDTF">2019-10-18T12:31:38Z</dcterms:created>
  <dcterms:modified xsi:type="dcterms:W3CDTF">2025-11-25T08:52:06Z</dcterms:modified>
</cp:coreProperties>
</file>